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tags/tag1.xml" ContentType="application/vnd.openxmlformats-officedocument.presentationml.tags+xml"/>
  <Override PartName="/ppt/tags/tag2.xml" ContentType="application/vnd.openxmlformats-officedocument.presentationml.tags+xml"/>
  <Override PartName="/ppt/ink/ink10.xml" ContentType="application/inkml+xml"/>
  <Override PartName="/ppt/tags/tag3.xml" ContentType="application/vnd.openxmlformats-officedocument.presentationml.tags+xml"/>
  <Override PartName="/ppt/ink/ink11.xml" ContentType="application/inkml+xml"/>
  <Override PartName="/ppt/tags/tag4.xml" ContentType="application/vnd.openxmlformats-officedocument.presentationml.tags+xml"/>
  <Override PartName="/ppt/ink/ink12.xml" ContentType="application/inkml+xml"/>
  <Override PartName="/ppt/tags/tag5.xml" ContentType="application/vnd.openxmlformats-officedocument.presentationml.tags+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4"/>
  </p:notesMasterIdLst>
  <p:sldIdLst>
    <p:sldId id="256" r:id="rId2"/>
    <p:sldId id="321" r:id="rId3"/>
    <p:sldId id="322" r:id="rId4"/>
    <p:sldId id="323" r:id="rId5"/>
    <p:sldId id="324" r:id="rId6"/>
    <p:sldId id="319" r:id="rId7"/>
    <p:sldId id="325" r:id="rId8"/>
    <p:sldId id="326" r:id="rId9"/>
    <p:sldId id="327" r:id="rId10"/>
    <p:sldId id="328" r:id="rId11"/>
    <p:sldId id="320" r:id="rId12"/>
    <p:sldId id="329" r:id="rId13"/>
    <p:sldId id="330" r:id="rId14"/>
    <p:sldId id="331" r:id="rId15"/>
    <p:sldId id="332" r:id="rId16"/>
    <p:sldId id="309" r:id="rId17"/>
    <p:sldId id="314"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 id="356" r:id="rId41"/>
    <p:sldId id="357" r:id="rId42"/>
    <p:sldId id="358" r:id="rId43"/>
    <p:sldId id="359" r:id="rId44"/>
    <p:sldId id="360" r:id="rId45"/>
    <p:sldId id="361" r:id="rId46"/>
    <p:sldId id="362" r:id="rId47"/>
    <p:sldId id="363" r:id="rId48"/>
    <p:sldId id="364" r:id="rId49"/>
    <p:sldId id="365" r:id="rId50"/>
    <p:sldId id="366" r:id="rId51"/>
    <p:sldId id="367" r:id="rId52"/>
    <p:sldId id="368" r:id="rId53"/>
    <p:sldId id="369" r:id="rId54"/>
    <p:sldId id="370" r:id="rId55"/>
    <p:sldId id="371" r:id="rId56"/>
    <p:sldId id="372" r:id="rId57"/>
    <p:sldId id="373" r:id="rId58"/>
    <p:sldId id="374" r:id="rId59"/>
    <p:sldId id="375" r:id="rId60"/>
    <p:sldId id="376" r:id="rId61"/>
    <p:sldId id="377" r:id="rId62"/>
    <p:sldId id="378" r:id="rId63"/>
    <p:sldId id="379" r:id="rId64"/>
    <p:sldId id="380" r:id="rId65"/>
    <p:sldId id="381" r:id="rId66"/>
    <p:sldId id="382" r:id="rId67"/>
    <p:sldId id="383" r:id="rId68"/>
    <p:sldId id="384" r:id="rId69"/>
    <p:sldId id="385" r:id="rId70"/>
    <p:sldId id="386" r:id="rId71"/>
    <p:sldId id="387" r:id="rId72"/>
    <p:sldId id="388"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67" autoAdjust="0"/>
  </p:normalViewPr>
  <p:slideViewPr>
    <p:cSldViewPr showGuides="1">
      <p:cViewPr varScale="1">
        <p:scale>
          <a:sx n="86" d="100"/>
          <a:sy n="86" d="100"/>
        </p:scale>
        <p:origin x="930"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8.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23.wmf"/></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2T18:55:59.955"/>
    </inkml:context>
    <inkml:brush xml:id="br0">
      <inkml:brushProperty name="width" value="0.05292" units="cm"/>
      <inkml:brushProperty name="height" value="0.05292" units="cm"/>
      <inkml:brushProperty name="color" value="#FF0000"/>
    </inkml:brush>
  </inkml:definitions>
  <inkml:trace contextRef="#ctx0" brushRef="#br0">5526 2368 1206 0,'-35'8'26'0,"17"-3"6"0,-3 1 0 0,-3-1 3 0,0 3-35 0,3 5 0 15,-2-8 0-15,2 9 0 0,0-4 65 0,3 6 7 0,-3-3 0 0,3 3 1 16,1 0-48-16,-1 0-9 0,-3 2-3 0,3 1 0 16,3-1-13-16,3 4-8 0,0-1 8 0,0 3-13 15,3-3 13-15,1 3-12 0,2-3 12 0,0 5-12 16,0 1 2-16,6-1 1 0,-3 6 0 0,6 0 0 16,-3-1 9-16,6 4-10 0,-3-1 10 0,6 1-10 15,-1 2 10-15,4-3 12 0,3 3-2 0,3 0-1 16,0 0 12-16,3 5 3 0,-3-5 0 0,6 3 0 15,-1 0-14-15,1-3-2 0,6 5-8 0,0-7 12 16,5-1-4-16,4 0-8 0,3-2 11 0,2 0-11 16,1-3 12-1,3 0-4-15,-4-5 0 0,4 0-8 16,3 0 16-16,2-6-3 0,7 1-1 0,-1-4 0 0,4-1-4 0,-1-1 0 0,-5-3-8 0,5-2 12 16,1 3-12-16,5-8 0 0,1-1 0 0,-4 1 0 15,1-3 0-15,-7-3 0 0,4 3 0 0,-4-2 0 16,4-1 0-16,-1-8 0 0,1 1 0 0,-7-1 0 15,-2 1 0-15,-4-6 11 0,-2 0-11 0,0-3 10 16,-4-2-10-16,1 3 0 0,0-6 0 0,-7-3 0 16,-2 1 17-16,-3-8-1 0,0-1-1 0,-4 1 0 0,-5-3-6 15,-3-6-1 1,-6 1 0-16,0-6 0 0,-3 1-8 0,-6 2 12 16,-6-8-12-16,-3 3 12 0,0-1 12 0,-9 1 4 0,-3-3 0 0,0 16 0 15,-3-10 5-15,-3 2 2 0,0 0 0 0,-5 0 0 16,-10 0-6-16,0-3-1 0,4 3 0 0,-13-13 0 15,-3-3 5-15,1 11 1 0,2 2 0 0,0 6 0 16,-2 7-18-16,-4-2-3 0,-5 6-1 0,-4 1 0 16,0 4 12-16,4 2 3 0,-1 3 0 0,1-3 0 15,-7 8-12-15,1-5-3 0,-7 5 0 0,1 8 0 16,-1-5-12-16,1 5 0 0,-1 6 0 0,1 2 0 16,-3 2-12-16,-1 9 4 0,4 5 8 0,-1 0-13 0,4 7 3 15,2 4 1-15,-2-1 0 0,2 11 0 0,-2 3-8 16,2 5-2-16,10 8 0 0,2 2 0 15,0 1-65-15,7 2-12 16,2 0-4-16,3 3-521 0,4 0-105 0</inkml:trace>
  <inkml:trace contextRef="#ctx0" brushRef="#br0" timeOffset="671.9485">6160 3646 1522 0,'0'0'43'0,"0"0"10"0,0 0-42 0,0 0-11 0,0 0 0 0,0 0 0 15,3-3 8-15,3-2 0 16,0 2 0-16,0 1 0 0,3 2-8 0,3-3-16 0,-3 3 4 0,6 0 1 15,-3 0-1-15,6 3-1 0,-1-1 0 0,1 4 0 16,-3-1 3-16,3 6 1 0,0 2 0 0,3 3 0 16,-3 5-2-16,-3 5 0 0,2 3 0 0,-2 6 0 15,0 2 11-15,-6 3 0 0,0 2 0 0,-3 5-8 16,0 6 8-16,-6 6 0 0,0 1 8 0,-6 4-8 16,3 2 38-16,-3 3 3 0,-6 0 1 0,0 2 0 15,-6 6 36-15,3 2 7 0,-2-5 2 0,-4 6 0 16,0-1-11-16,0 0-1 0,0 3-1 0,-3 0 0 15,1 0-34-15,-4 1-6 0,0 4-2 0,0-3 0 16,-2-1-18-16,-1 1-4 0,0-4-1 0,-3 4 0 0,3 4-9 16,-2-1 0-16,-1-5 0 0,-3 0 0 0,4 0-8 15,-1-3-4-15,-3 3-1 0,6-2 0 16,-2-1-12-16,-1 3-3 0,3 0 0 0,-3 0 0 0,1-5 6 0,-1 0 1 16,0-1 0-16,3 4 0 0,1-1 13 15,5-2 8-15,-3-3-10 0,3 0 10 0,3-3 0 0,3 3 0 16,1 3 0-16,2-3 0 0,3-2 0 0,6-6 10 15,0 3 0-15,6-6 0 0,0 1-1 0,3-3 0 16,6-6 0-16,3-2 0 0,3-3-9 0,2-7 10 16,4-4-10-16,3-2 10 0,0-2-26 0,3-6-4 15,-1-3-2-15,4-2-578 0,0-5-116 16</inkml:trace>
  <inkml:trace contextRef="#ctx0" brushRef="#br0" timeOffset="1240.2031">4958 9628 1263 0,'0'0'28'0,"0"0"5"0,0 0 2 0,0 0 1 0,0 0-36 0,0 0 0 0,0 0 0 0,0 0 0 15,0 0 34-15,0 0 0 0,-3 5 0 0,3 3 0 16,0 3 3-16,3-3 1 0,0 5 0 0,0 0 0 16,-3 3-6-16,3 3-2 0,6 2 0 0,0 0 0 15,0 3 11-15,-1-6 3 0,-2 4 0 0,3 1 0 0,3 4-5 16,-3 2-1-16,0 0 0 0,3 3 0 16,-3-3-18-16,3 8-3 0,0-3-1 0,-3-2 0 0,0-3-8 15,0-2-8-15,-3-3 9 0,-4-3-9 0,4 0 0 0,0-3-12 16,-3 1 1-16,0-3 0 15,0-6-51-15,-3 4-10 0,0-6-3 0,3-3-722 16</inkml:trace>
  <inkml:trace contextRef="#ctx0" brushRef="#br0" timeOffset="1583.8192">4827 9750 1443 0,'-9'-13'32'0,"9"7"6"0,-3 4 2 0,3-4 0 0,-3 1-32 0,0-3-8 0,3 0 0 0,-3-2 0 16,3-1 14-16,0 1 1 0,3-1 0 15,0 0 0-15,0 3 4 0,3 0 1 0,0 1 0 0,3 1 0 16,-3 1-6-16,3-3-1 0,3 3 0 0,2 2 0 16,1-2-4-16,0 5-1 0,0-3 0 0,0 6 0 15,3-1-8-15,-3 1 0 0,0 0 0 0,0-1 0 16,-7 4 0-16,7 2 10 0,-3-3-10 0,-3 3 10 15,0 0 5-15,-3 0 1 0,3 5 0 0,-3-2 0 16,0 2 8-16,-3 0 3 0,0 3 0 0,0-3 0 16,0 3-3-16,-3 0 0 0,0 2 0 0,3 1 0 15,-3-3-14-15,-3 2-10 0,3-4 12 0,-3 4-12 16,3 3 0-16,-3-2 0 0,-3-6 0 0,3 5 0 16,0-2-20-16,0-2-12 0,3-1-1 0,0-5-1 15,0-8-44-15,0 0-9 0,0 0-1 16,0 0-625-16</inkml:trace>
  <inkml:trace contextRef="#ctx0" brushRef="#br0" timeOffset="1897.5219">5226 9668 1285 0,'0'0'28'0,"0"0"5"0,0 0 2 0,0 0 2 0,0 0-29 0,0 0-8 15,-6 3 0-15,3 2 0 0,0 3 54 0,0 0 10 0,3 2 1 0,0 4 1 16,0-1-34-16,0 3-6 0,6-3-2 0,-3 3 0 15,0 0 4-15,0-3 1 0,3 3 0 0,0-3 0 16,3 0-11-16,-3-2-2 0,-1-3-1 0,1 0 0 16,3-6-6-16,0 1-1 0,-3 2 0 15,3-7 0-15,0-1 18 0,-3 0 3 0,3-2 1 0,-6 0 0 16,3-3-2-16,-3-3-1 0,3-2 0 0,-3 0 0 16,-3-1-11-16,3 4-1 0,0-3-1 0,0-3 0 15,-3 0-4-15,0 3-1 0,-3-3 0 0,-3 3 0 16,0-1 11-16,-3 1 3 0,-3 0 0 0,3 2 0 15,0 1-10-15,0 2-1 0,-3 0-1 0,3 0 0 16,-3 3-11-16,4-1-16 0,2 4 4 0,0 2 1 16,-3 0-49-16,3 0-11 0,6 0-1 15,0 0-819-15</inkml:trace>
  <inkml:trace contextRef="#ctx0" brushRef="#br0" timeOffset="2263.5316">5514 9422 1263 0,'0'0'28'0,"0"0"5"0,-3 2 2 0,0 4 1 0,1-1-36 0,-1 3 0 0,0-3 0 0,-6 3 0 16,3 0 57-16,0 0 5 0,0 0 1 0,-3 3 0 16,0-3 2-16,3-1 1 0,0 1 0 0,0-2 0 15,0-1-17-15,3 3-3 0,-3 0-1 0,3 0 0 16,3 2-25-16,-3-4-4 0,3-6-2 0,0 0 0 15,6 5-14-15,-6-5-13 0,0 0 2 0,6 5 1 16,3-2-3-16,3 0-1 0,0-3 0 0,0 5 0 16,-3-2 5-16,6 2 1 0,-4-3 0 0,1 4 0 0,3-6 8 15,-3 5-12-15,-3-2 12 0,0 2-12 0,3 6 12 0,0-6-12 16,-6-3 12-16,3 4-12 0,-3-4 12 0,-3 6 0 16,3-2 0-16,-3 2 0 0,0 2 16 0,-3 1-2 15,-3-1 0-15,0 1 0 0,0 2 11 0,0 0 3 16,-3 1 0-16,3-1 0 0,-3 0-4 0,0-5-1 15,0-3 0-15,3 1 0 0,-3 2-23 0,3-6 8 16,-3 1-8-16,6-3 0 16,0 0-140-16,0 0-33 0,-3-8-7 0</inkml:trace>
  <inkml:trace contextRef="#ctx0" brushRef="#br0" timeOffset="2466.4954">5651 9477 1508 0,'0'0'33'0,"3"8"7"0,-3 0 2 0,3 3 0 0,0 2-34 0,0-2-8 0,0 2 0 0,3 0 0 16,-3 0 68-16,0 6 11 0,3-3 2 0,0-3 1 15,-3-2-37-15,3 2-7 0,-3 0-2 0,0 0 0 16,3-2-24-16,0-1-4 0,0-2-8 0,0 3 11 16,0-6-11-16,-3-2-17 0,-3-3 4 0,0 0 1 15,0 0-53-15,0 0-11 0,0 0-1 0,6-3-695 16</inkml:trace>
  <inkml:trace contextRef="#ctx0" brushRef="#br0" timeOffset="2855.1233">5651 8980 1418 0,'0'0'31'0,"0"8"6"0,3 0 2 0,0 5 1 0,0 6-32 0,3-1-8 0,0 1 0 0,0 2 0 16,3 3 69-16,0-1 12 0,3 1 3 0,-3 3 0 31,0-1-32-31,0-2-5 0,0 2-2 0,3 1 0 16,-4-1-21-16,4-2-5 0,-3 3-1 0,-3 2 0 0,3-5-18 0,0 2 0 0,0-5 8 0,-3 3-8 16,0-3 0-16,-3-2 0 0,3 2 8 0,-3-3-8 15,3 1-11-15,-6-1-5 0,3-2-2 0,3-5 0 16,-3-3-40-16,0 0-8 15,-6 0-2-15,3-8-707 0</inkml:trace>
  <inkml:trace contextRef="#ctx0" brushRef="#br0" timeOffset="3098.8235">5806 9372 1011 0,'0'0'22'0,"0"0"5"0,0 0 1 0,0 0 0 0,0 0-28 0,12 0 0 16,3-3 0-16,0 3 0 15,-15 0 42-15,18-3 2 0,-3-2 1 0,-1 2 0 16,-2-2-13-16,0 2-4 0,0 3 0 0,3 0 0 16,-3 3 24-16,0-3 5 0,-3 5 1 0,0-2 0 15,0 2 18-15,0 3 4 0,-3 3 1 0,-1-3 0 16,1 2-25-16,0 1-4 0,-3-1-2 0,3 4 0 16,-6-1-22-16,3 0-4 0,-3-5 0 0,3 0-1 15,0 0-23-15,0 0 0 0,-3-8 0 0,0 0-8 16,0 0-133-16,0 0-27 0,0 0-4 0,0-8-553 15</inkml:trace>
  <inkml:trace contextRef="#ctx0" brushRef="#br0" timeOffset="3176.973">6012 9258 39 0,'0'0'0'0,"0"0"0"0,0 0 0 0,0 0 0 0</inkml:trace>
  <inkml:trace contextRef="#ctx0" brushRef="#br0" timeOffset="3817.6476">6157 9197 1190 0,'0'0'33'0,"0"0"9"0,0 0-34 0,0 0-8 0,0 0 0 0,-6 5 0 16,0-2 78-16,4 2 14 0,-4 0 2 0,3 3 1 15,-3-2-33-15,6 2-6 0,-3 0-2 0,0-1 0 16,0 1-18-16,3 3-4 0,0 0-1 0,0-1 0 15,0 1-19-15,3 2-3 0,-3 0-1 0,3 0 0 16,0 1 2-16,3-4 0 0,-3-2 0 0,0 3 0 16,2-1-2-16,1 1 0 0,0-6 0 0,0 3 0 15,0-3 0-15,0 1 0 0,0-1 0 0,3 0 0 16,-3-2 2-16,0 0 0 0,3-3 0 0,-3 0 0 16,-6 0 7-16,3-6 2 0,3 4 0 0,-3-6 0 15,0 2 10-15,0 1 3 0,-3-3 0 0,0-2 0 16,0 2-11-16,0-3-1 0,3 1-1 0,-3-1 0 15,-3-2-10-15,0 2-1 0,3 1-8 0,0-4 12 0,-3-2 0 16,3 3-1-16,0 3 0 0,-3-1 0 0,6 3-11 16,-3 0 0-16,3 3 9 0,0 0-9 0,-3 5 0 0,0 0 0 15,6-8 0-15,0 5 0 0,3 6 0 0,3-1 0 16,-4 1 0-16,1 2 0 0,0 3 0 0,3 0 0 16,-3 0 0-16,0 3 0 0,-3-3 0 0,3 2 0 15,0-2 0-15,0 3 0 0,-3-6 0 0,0 3 0 16,0 0 8-16,0 0-8 0,-3 0 10 0,3 0-2 15,-3 2-8-15,0-4 12 0,-3-6 0 0,5 5 0 16,-5-5 0-16,0 0 0 0,0 0-1 0,3 5-1 0,-3-5 0 16,0 0 0-16,0 0-10 0,0 0 8 15,0 0-8-15,0 0 8 0,0 0-8 0,6-8 0 0,-3 0 9 16,0-2-9-16,-3-4 0 0,3-1 0 0,0 1 0 0,0 1 0 16,-3-5-9-16,3 2 9 0,-3 0-10 0,3 3 10 15,-3-1 0-15,0 1 0 0,0-3 0 0,0 6 0 16,0-1 0-16,0 3-9 0,0 0 9 0,0 0 0 15,-3 3 0-15,3 5-8 0,0 0 8 0,0 0 0 16,0 0-13-16,6 8 2 0,0-3 1 0,0 3 0 16,3 3 10-16,3 2-10 0,-3 3 10 0,0 0-10 15,3 0 10-15,0-6 0 0,-3 1 0 0,2-1-8 16,4 4-3-16,-3-1 0 0,0-3 0 0,0-2 0 16,3 3-105-16,-3-3-22 0,-3 5-4 0,3-2-726 15</inkml:trace>
  <inkml:trace contextRef="#ctx0" brushRef="#br0" timeOffset="4286.2963">5654 10454 1706 0,'0'0'37'0,"0"0"8"0,0 0 2 0,0 0 1 0,0 8-38 0,0 0-10 0,3 2 0 0,0 3 0 16,3 1 14-16,-3-1 1 0,0 5 0 0,3 1 0 15,0 2 20-15,3 0 4 16,-3 3 1-16,0-3 0 15,0 0-3-15,0-2 0 0,0-3 0 0,0 0 0 16,0-3-19-16,0 3-4 0,0 0-1 0,0-1 0 16,0-4-25-16,-1 2-6 0,4 1-1 0,-3-4 0 15,-3-2-60-15,3 0-12 0,-6-8-2 0,0 0-709 16</inkml:trace>
  <inkml:trace contextRef="#ctx0" brushRef="#br0" timeOffset="4473.9431">5404 10665 1825 0,'0'19'40'0,"0"-19"8"0,-3 8 1 0,3-8 3 0,0 0-41 0,9 2-11 15,-3-2 0-15,-6 0 0 0,12 0 24 0,0 0 4 16,6 0 0-16,3-2 0 0,-6-1 17 0,5 3 4 0,1-5 1 0,3 2 0 16,-3-2-31-16,3-3-7 0,-3 0 0 0,2 0-1 15,4 0-11-15,-3 0 0 0,3-5 0 0,0 2-11 31,-4 1-121-31,4-3-24 0,-3-1-4 0</inkml:trace>
  <inkml:trace contextRef="#ctx0" brushRef="#br0" timeOffset="5014.2794">6291 10208 1598 0,'0'0'35'0,"0"0"7"0,-6 2 2 0,0 4 1 0,0-1-36 0,-2-2-9 0,5-1 0 0,-3 3 0 15,-3 1 36-15,3-1 6 0,0 0 1 0,3 1 0 16,-3 2-15-16,3-1-4 0,0 1 0 0,0 3 0 15,3 0-11-15,3 2-2 0,-3 0-1 0,3 3 0 16,3 2 0-16,0-2 0 0,3 3 0 0,0-3 0 16,3-3-10-16,-4-2 0 0,4-4 0 0,-3 1 8 15,0-5-8-15,0 2 0 0,0-2 0 0,3-3 0 16,-3 0 0-16,3-3 0 0,0-2 0 0,0-3 0 16,-3 0 15-16,-3 0 1 0,-1-2 0 0,-2-4 0 15,0 1 2-15,0-3 1 0,-6 3 0 0,0-3 0 16,0 3-2-16,-2 0 0 0,-4 0 0 0,0-1 0 15,0 1-5-15,0 2 0 0,-3 4-1 0,0-4 0 16,0 0-11-16,3-2 0 0,-3 5-10 0,3-2 10 16,0 2-152-16,0-3-25 0,1 1-5 0</inkml:trace>
  <inkml:trace contextRef="#ctx0" brushRef="#br0" timeOffset="5389.1366">6455 10245 1605 0,'0'8'35'0,"0"0"7"0,0-1 2 0,0-1 2 0,0-6-37 0,0 0-9 0,0 0 0 0,-3 5 0 15,0-2 52-15,3-3 9 0,0 0 2 0,0 0 0 16,-3-6-22-16,3 1-4 0,-3 0-1 0,3-3 0 0,0 0-16 16,0-3-4-16,0 3-1 0,0-2 0 0,3-3-15 15,-3 2 0-15,3 0 0 0,0 1 0 0,0 2 0 0,-3-3 0 16,3 1 0-16,-3 2 0 0,6-3-12 0,-3 6 0 15,0-6 1-15,3 1 0 16,-3 5-12-16,0-3-2 0,3 2-1 0,0 1 0 0,-3 0 6 0,3-1 2 16,0 1 0-16,0 2 0 0,0 1 3 0,-6 2 1 15,8-3 0-15,-2 3 0 0,3 0 14 0,-3 5 0 16,0 1 0-16,3-1-9 0,0 3 9 0,-3 0 0 16,3 3 0-16,0 2 0 0,-3 0 0 0,3 0 11 0,0 3-3 15,0 0 0-15,-3-3 0 0,0 0 0 0,2 1 0 16,-2-1 0-16,0-3-8 0,0 1 8 0,0 0-8 0,0-6 8 31,-6 0-28-31,0-5-7 0,0 0-1 0,0 0-496 0,0 0-99 0</inkml:trace>
  <inkml:trace contextRef="#ctx0" brushRef="#br0" timeOffset="5498.5154">6601 9962 1202 0,'0'0'26'0,"0"0"6"0,0 0 0 0,0 0 3 0,0 0-35 0,0 0 0 0,0 0 0 0,0 0-349 15,0 0-77-15</inkml:trace>
  <inkml:trace contextRef="#ctx0" brushRef="#br0" timeOffset="6067.7973">6720 10083 1508 0,'0'0'33'0,"0"0"7"0,9 6 2 0,0-1 0 0,0 0-34 0,0-2-8 15,-3-3 0-15,3 0 0 0,2-3 38 0,-2 1 6 16,-9 2 0-16,6-6 1 0,3-2-13 0,-3 0-2 16,-3 0-1-16,0 0 0 0,0-2-7 0,-3 2-2 15,0 0 0-15,0 0 0 0,-6-3-20 0,0 6 0 16,0-3 0-16,-3 3 0 0,0 2 0 0,1-2 0 16,-1 2 0-16,9 3-8 0,-9 3 16 0,-3 2 3 15,0 1 1-15,3-1 0 0,3 0 3 0,3 3 1 0,-3 3 0 16,3 2 0-16,3 3-5 0,3 0-1 0,0 0 0 0,0-3 0 15,0 3-2-15,3 0 0 0,0-3 0 16,3-3 0-16,0 1-8 0,3 0 0 16,0-1 0-16,2-5 0 0,-2 1-19 0,0-4 1 0,3 4 0 15,0-6 0 1,0-3-31-16,-3 0-7 0,0 1 0 0,0-4-1 16,2-2 3-16,-5 3 1 0,-3-3 0 0,0 0 0 0,0-2 16 15,0 4 3-15,0 1 1 0,0 0 0 0,-6 5 33 0,0 0 0 0,0 0 0 0,3-3 0 16,-3 3 40-16,0 0 16 0,0 0 2 0,0 0 1 15,0 0 17-15,0 0 3 0,0 0 1 0,3 0 0 16,-3 0-9-16,0 0-2 0,0 0 0 0,0 0 0 16,0 0-22-16,0 0-5 0,3-8-1 0,-3-2 0 15,0-1-24-15,3 1-5 0,-3-4 0 0,3 4-1 16,-3-4-11-16,0-1 0 0,3-1 9 0,-3 0-9 16,3 3 0-16,-3-3 0 0,0 3 0 0,3 2 0 15,0 3-11-15,0 0 11 0,-3 0-13 0,3 0 5 16,3 3 8-16,-6 5-8 0,0 0 8 15,6-3-8-15,0-2 8 0,3 5-13 0,-6 5 5 0,-3-5 8 16,6 6 0-16,3 1 0 0,-4 7 0 0,4-4 0 16,-3 6 0-16,0-3 0 0,3 1 0 0,-3-1 8 15,0 0-8-15,0 0 8 0,0 1-8 0,0-4 8 16,3 1-8-16,0-1 0 0,-3-2 0 0,0-2 0 16,3-4-28-1,0 1-8-15,-9-3-2 0,6 0-625 0,3-5-125 0</inkml:trace>
  <inkml:trace contextRef="#ctx0" brushRef="#br0" timeOffset="6306.1125">7062 9377 1638 0,'0'0'36'0,"0"8"7"0,3 2 1 0,0 4 3 0,0-1-38 0,3 3-9 16,0 5 0-16,0 3 0 0,0-1 88 0,3 1 15 15,-3 3 3-15,3 2 1 0,6 0-38 0,-3 3-7 16,-3-3-2-16,-4 0 0 0,1 3-31 0,6-1-6 16,3-1-2-16,-3-1 0 0,-6-6-21 0,3-1 0 15,3-1 0-15,0-3 0 16,-3-2-28-16,0 3-11 0,-6-6-1 0,6 0-1 16,0-5-55-16,-4 3-10 0,-5-6-2 0,3 3-469 0,-3-8-94 0</inkml:trace>
  <inkml:trace contextRef="#ctx0" brushRef="#br0" timeOffset="6786.4288">7155 9887 1206 0,'0'0'26'0,"0"0"6"0,-6-2 0 0,0-1 3 0,6-2-35 0,0 2 0 0,-6 1 0 0,6-1 0 15,3-2 56-15,0 2 5 0,-3-2 1 0,0 2 0 16,3 0-29-16,0-2-5 0,3 0-2 0,-3-3 0 16,-3 0-26-16,2 0 0 0,10 0-12 0,-3 0 12 15,3 0 0-15,-3 0 0 0,0-5 0 0,3 0 0 16,3 2 0-16,0 1 8 0,-6-1-8 0,3-2 8 15,0 2 0-15,-1 1-8 0,-2 2 12 0,0-3-4 16,-3 3-8-16,0 0 0 0,0 3 0 0,-6 5 8 16,3-5 2-16,-3-3 0 0,3 2 0 0,-3 6 0 15,0 0 30-15,0 0 5 0,0 0 2 0,0 0 0 16,0 0 2-16,0 0 1 0,0 8 0 0,0 3 0 16,0 2-23-16,0 0-5 0,0 1-1 0,-3 2 0 0,3-1 8 15,3 4 2-15,-3-3 0 0,3 0 0 0,-3 0 0 0,3-1 0 16,0 1 0-16,-3 3 0 15,3-3-12-15,0-3-3 0,3-5 0 0,3 2 0 16,-3 1-16-16,0-3 0 0,0 0 0 0,3-5 0 0,-3-1 0 0,0-4 0 16,-1-1 0-16,4-2 0 0,-3-3 0 0,0 0 0 15,-3-3 0-15,0-2 0 0,3-3 0 0,-3 0-17 16,-3 0 3-16,0 3 1 0,0-3 1 0,-3 3 1 16,6 0 0-16,-3 0 0 0,-3-1 11 0,3 4 0 15,0 2 0-15,0 3 0 0,0 5 10 0,0 0-2 0,0 0-8 16,3-3 12-16,-3 3 11 0,0 0 1 0,0 0 1 0,0 0 0 15,6-3-7-15,-6 3-2 0,0 0 0 16,9 6 0-16,-3-1-16 0,3 3 0 0,0-6-11 0,3 4 11 31,-6 2-42-31,3-6-2 0,3 4 0 0,-3-4 0 16,-9-2-114-16,8 3-23 0,4-3-5 0</inkml:trace>
  <inkml:trace contextRef="#ctx0" brushRef="#br0" timeOffset="7092.6641">7449 9083 1728 0,'0'8'38'0,"6"3"8"0,-3 5 2 0,3 2 0 0,-3 3-39 0,6 0-9 0,0 3 0 0,-3 3 0 16,0-1 41-16,0 3 7 0,6-2 0 0,0 2 1 15,-3 0 13-15,-1 0 2 0,1-5 1 0,0 5 0 16,0 0-29-16,0 0-5 0,0-2-2 0,0-4 0 16,0-4-29-16,-6-1 0 0,3 1 0 0,0-1 0 15,0-4-32-15,0-1-8 0,-6-2-3 0,0-4-594 16,-3 1-119-16</inkml:trace>
  <inkml:trace contextRef="#ctx0" brushRef="#br0" timeOffset="7327.0596">7577 9541 1569 0,'0'0'34'0,"0"0"7"0,0 0 2 0,6-3 2 0,-3-2-36 0,3 0-9 15,3-6 0-15,3 3 0 0,-3 0 9 0,0 0 0 16,-3 0 0-16,3 0 0 0,6 3 3 0,-4 2 0 0,1 1 0 0,-3 2 0 15,3 2 20-15,3-2 5 16,-3 6 1-16,0-4 0 0,-12-2 5 0,9 6 1 16,3 4 0-16,-3 1 0 0,-3 5 6 0,0 0 2 0,0-6 0 0,-1 3 0 15,1 3-15-15,3-5-2 0,-6-1-1 0,3 1 0 16,-3 0-34-16,0-3 0 0,-3-8-15 0,6 5-647 16,0-3-130-16</inkml:trace>
  <inkml:trace contextRef="#ctx0" brushRef="#br0" timeOffset="7948.7928">7881 9377 1258 0,'0'0'36'0,"0"0"7"16,0 0-35-16,0 0-8 0,0 0 0 0,0 0 0 15,-3-8 56-15,3 8 10 0,0 0 2 0,-3 0 0 16,0-3 5-16,3 3 2 0,0 0 0 0,0 0 0 15,0 0-3-15,-6 6-1 0,3 1 0 0,-3 1 0 16,3 0-28-16,3 0-6 0,-6 0-1 0,3 5 0 16,0 1-20-16,3-1-4 0,3 3 0 0,-3 0-1 0,0 2 0 0,6-2 0 15,0 0 0-15,0-3 0 0,0-2-11 0,0 2 8 16,3 3-8-16,0-6 8 0,3-2-8 0,-3-2 0 16,-1-6 0-16,1-3 0 0,0 3 0 0,0 0 0 15,-9 0 0-15,6-3 0 0,0-2 0 0,0 0 10 16,-3-3-10-16,-3 0 10 0,0-3 2 0,0-5 1 15,3-5 0-15,-3 3 0 0,-3 2-13 0,3 0 8 0,-3-2-8 16,3 2 0-16,0 0 0 0,-3 5 0 0,0-5 0 0,3 3 0 16,3 0 0-16,-3 2 0 0,0 3 0 0,0 0 0 15,3 0 0-15,-3 3 0 0,3-3 0 0,0 3 0 16,-3 5 0-16,0 0 0 16,0 0 0-16,0 0 0 0,0 0 0 0,3 3 12 0,6 5-1 0,0-1-1 15,0-1-1-15,0 4 0 0,3-2 0 0,-3 5 0 16,0-2-1-16,2 2-8 0,-5-2 12 0,3-1-4 15,6-2-8-15,-6 3 10 0,-3 0-10 0,0-1 10 16,0-5-2-16,3 1-8 0,-9-6 12 0,6 2-4 16,6 4-8-16,-6-6 12 0,-6 0-12 0,0 0 12 15,6-8-12-15,0-3 0 0,-3 3 0 0,6-2 8 16,-3-4-18-16,-1 1-4 0,-5 0-1 0,6 2 0 16,0-5-21-16,0 3-5 0,-6 0-1 0,3 0 0 15,3 5 1-15,0 0 0 0,-6 0 0 0,0 3 0 16,3 2 41-16,-3 3 0 0,0 0 0 0,0 0 0 15,0 0 28-15,9-3 2 0,0 1 0 0,3 2 0 0,0 2 6 16,-3 1 0-16,3 5 1 0,0-3 0 0,0 1-14 0,-1-4-3 16,1 1-1-16,0 2 0 0,0-5-19 0,0 3 0 15,0-3 0-15,-3 0 0 0,0 0 0 0,0 0-20 16,-3 0 2-16,0 0 1 31,-6 0-102-31,3 0-20 0,-3 0-4 0</inkml:trace>
  <inkml:trace contextRef="#ctx0" brushRef="#br0" timeOffset="8118.0269">7583 8943 806 0,'0'0'17'0,"0"0"4"0,0 0 1 0,-3 5 2 0,0 3-24 0</inkml:trace>
  <inkml:trace contextRef="#ctx0" brushRef="#br0" timeOffset="79990.4578">14617 6472 774 0,'0'0'16'0,"-6"-3"4"0,-3 3 1 0,0-5 2 0,0-1-23 0,-3 1 0 0,-3 0 0 0,0 2 0 16,0 1 49-16,-2-1 6 0,-1 0 1 0,0 3 0 15,3 0-7-15,-3 3-1 0,0 2 0 0,-3 1 0 16,1-1 20-16,-1 3 4 0,-3 2 1 0,0-2 0 0,0 6-16 16,1-1-3-16,-1 0-1 0,-3 0 0 0,0 6-33 0,-3 2-6 15,1-3-2-15,-4 9 0 0,3-1-12 16,0 3 0-16,1 6 0 0,2-1 0 0,-3 1 0 0,3 2 0 16,3 2-8-16,-2 1 8 0,2 2 0 0,0 1 0 15,3 2-8-15,3 0 8 0,3-3 0 0,-2 3 0 16,2-3 0-16,6 1 9 0,0-1-9 0,3 6-11 15,3-3 3-15,3-3 0 0,3 0 8 0,0 3 0 16,3-5 0-16,6 5-8 0,3 0 8 0,2-3 0 0,4-5 0 0,3-2 0 16,3 2 0-16,6-8-13 0,2 0 5 0,7-5 8 31,3-3-28-15,2-5 1-16,-2 0 1 0,6-6 0 0,-1-4 6 0,1-1 2 0,2-5 0 0,-2-3 0 15,3-5 18-15,-4-2-10 0,-2-1 10 0,-4-2-8 16,-2-6 8-16,0-2 0 0,-4-5 0 0,1-6-8 0,-6-2 44 15,3-4 10-15,-4-4 2 0,-5 0 0 0,-3-3 42 0,0 0 9 16,-3 0 1-16,-7 0 1 0,-2-3-37 0,-3 1-7 16,-6 2-1-16,0-6-1 0,-6 1-12 0,-3 0-3 15,-6 2 0-15,1-5 0 0,-7-5-5 0,3 0-2 16,-6 2 0-16,3 3 0 0,-3 1-19 0,3 4-4 16,1 6-1-16,-1 2 0 0,3 5-9 0,0 4 0 15,0-1 0-15,3 6 0 16,0 2-19-16,0 5-9 0,3 3-1 0,-3 3-673 15,1 0-134-15</inkml:trace>
  <inkml:trace contextRef="#ctx0" brushRef="#br0" timeOffset="80459.791">15138 6419 1344 0,'-12'-3'38'0,"12"3"8"0,-6 0-37 0,6 0-9 0,-6 0 0 0,6 0 0 16,-3-2 44-16,3 2 6 0,0-8 2 0,0 0 0 15,3-3-20-15,3 0-3 0,0-2-1 0,6-3 0 16,0 0-1-16,2 1-1 0,4-4 0 0,0-2 0 16,3 0 12-16,3 0 2 0,0-3 1 0,2 3 0 15,1 2-26-15,3-2-6 0,0 5-1 0,2 3 0 16,-2 2-8-16,-3 6 0 0,3 2 0 0,0 3 0 16,-1 3-16-16,1 2 2 0,0 3 0 0,0 0 0 31,-1 3-34-31,10 2-8 0,0 3 0 0,-6 0-442 0,5-3-88 0</inkml:trace>
  <inkml:trace contextRef="#ctx0" brushRef="#br0" timeOffset="81085.4289">16727 5882 918 0,'-12'-3'20'0,"12"3"4"0,0 0 0 0,0 0 3 0,0 0-27 0,0 0 0 0,0 0 0 0,-3 3 0 16,-3 2 82-16,3 0 11 0,0 3 3 0,0 0 0 15,3 5-20-15,-3 6-3 0,3-3-1 0,-3 13 0 16,3 3-20-16,0 2-5 0,-3 0-1 0,6 3 0 0,-3-2-10 0,3-1-1 16,-6-2-1-16,0 2 0 0,6 1-21 0,-3-1-4 15,-3-2-1-15,3 0 0 0,-3-6-8 0,1 1 0 16,4-1 0-16,-4-5 0 0,2 0 0 0,-3-5 0 16,3 0 0-16,3-3 0 15,-6-2-24-15,0 0-8 0,3-4 0 0,0-1-1 16,3-1-48-16,-6-2-10 0,0-1-1 0</inkml:trace>
  <inkml:trace contextRef="#ctx0" brushRef="#br0" timeOffset="81444.7067">16584 5895 1263 0,'0'0'28'0,"0"0"5"0,6-5 2 0,0 2 1 0,0 0-36 0,0 1 0 0,0-1 0 0,3 0 0 16,3-2 0-16,0 2 0 0,0 1 0 0,0-1 0 15,2 1 8-15,4-1 2 0,0 0 0 0,-3 3 0 16,0-2-2-16,3-1 0 0,0 3 0 0,0 0 0 16,-4 3 2-16,-2-1 0 0,6-2 0 0,-3 6 0 15,-3-4-10-15,-3 1 12 0,-3 2-12 0,3 0 12 16,0 1 4-16,-3 2 2 0,-6-3 0 0,0 3 0 15,0 0 34-15,0 2 8 0,-9 4 0 0,0-1 1 0,0 0-13 0,0-2-2 16,0-1-1-16,0 3 0 0,-6 1-20 0,3-1-4 16,6-2-1-16,-3 2 0 0,-5-5-12 0,-1 5-8 15,3-3 8-15,3-2-8 0,0 0 0 0,3 0-8 16,-3-2 0-16,6-4 0 16,3-2-112-16,0 0-23 0,0 0-4 0,0 0-1 0</inkml:trace>
  <inkml:trace contextRef="#ctx0" brushRef="#br0" timeOffset="81757.169">17058 5935 1360 0,'0'0'30'0,"-3"8"6"0,0-1 2 0,-3 4 0 0,0 2-30 0,3 1-8 0,-3-1 0 0,3 0 0 16,-3 3 49-16,3-3 9 0,6 0 2 0,0 1 0 15,0-1-40-15,3 0-7 0,0-2-1 0,6-1-1 16,0-5-11-16,-4 3 12 0,1-2-12 0,6 2 12 16,3-6-12-16,-6-2 0 0,0 0 0 0,0-2 0 15,3-1 0-15,0-2 12 0,-3-3-2 0,-1 0 0 16,-8 0 21-16,3 0 4 0,6-3 1 0,-6 3 0 16,-6-5 4-16,0 3 2 0,6-4 0 0,-6 1 0 15,-3 0 35-15,0 2 7 0,-3 3 2 0,0-2 0 16,3-1-52-16,-3 1-10 0,-3-1-3 0,1 0 0 0,2 4-9 15,0-4-3-15,-6 3 0 0,3 0 0 16,6 3-32-16,0-3-6 0,0 5-2 0,3-2-651 16,-3 2-130-16</inkml:trace>
  <inkml:trace contextRef="#ctx0" brushRef="#br0" timeOffset="82126.0358">17296 5842 1258 0,'-9'-5'36'0,"9"5"7"0,0 0-35 0,0 0-8 0,-12 5 0 0,6 0 0 16,6-5 86-16,-6 3 15 0,-3 2 3 0,9-5 1 15,0 0-32-15,-6 6-6 0,-6-4-2 0,-3 3 0 16,-3 1-33-16,7 2-6 0,8-3-2 0,-3 3 0 16,-3-3-24-16,9-5 8 0,0 0-8 0,0 8 0 15,0 0 0-15,3 0 0 0,-6 0 0 0,6-3 0 16,9 1-16-16,-4-1-1 0,-2 0-1 0,3 0 0 31,6 1-10-31,-3-1-3 0,0 0 0 0,-3 1 0 0,3-4 15 0,0 1 4 0,3 0 0 0,-3-3 0 0,-4 2 0 0,4 1 1 16,3-3 0-16,-3 2 0 0,-3 1 11 0,0 0 0 0,-3 2 0 0,3 0-8 15,0-2 8-15,-6 2 8 0,-3-5-8 0,3 8 11 16,3 0 6-16,-6 0 2 0,-9-3 0 0,3 3 0 16,0 0 13-16,0 3 2 0,0-3 1 0,-3 0 0 15,0 2-17-15,0-4-3 0,9-6-1 0,-6 8 0 16,0-1-14-16,3-1-10 0,3-6 2 15,0 0 0 1,0 0-117-16,0 0-23 0,0 0-5 0</inkml:trace>
  <inkml:trace contextRef="#ctx0" brushRef="#br0" timeOffset="82298.0716">17468 5884 1566 0,'0'0'34'16,"0"0"7"-16,0 8 2 0,3-2 1 0,3-1-35 0,-3 3-9 0,-6 0 0 0,6 0 0 15,-3 5 36-15,3-3 6 0,-3 1 1 0,0 2 0 16,-3 1-18-16,6-4-3 0,0 3-1 0,0 1 0 0,-6-4-21 0,6 1 0 16,0-3 0-16,0 0 0 15,3 0-47-15,0-3-13 0,-6-5-4 0,0 0 0 0</inkml:trace>
  <inkml:trace contextRef="#ctx0" brushRef="#br0" timeOffset="82454.3656">17501 5768 1918 0,'0'0'42'0,"0"0"9"0,0 0 1 0,-3 5 3 0,0 1-44 0,3-6-11 15,0 0 0-15,-3 7 0 0,-3 1 25 0,3-2 3 0,3 2 1 0,-3-3 0 32,0-2-57-32,3-3-12 0,0 0-3 0,6 5-530 15,0-5-107-15</inkml:trace>
  <inkml:trace contextRef="#ctx0" brushRef="#br0" timeOffset="82726.0472">17772 5498 1198 0,'0'0'26'0,"6"3"6"0,-6-3 0 0,3 8 3 0,-3 0-35 0,0 0 0 16,6 5 0-16,-6 0 0 0,0 3 68 0,3 2 8 15,3 1 0-15,0-1 1 0,-3 4-25 0,0 1-6 16,-3-1-1-16,3-1 0 0,0 3-9 0,-3-1-1 16,-3-1-1-16,3 4 0 0,3-2-11 0,-6 2-3 0,-3 3 0 0,0 3 0 15,0 0-12-15,3-3-8 0,0 0 8 0,-6 0-8 16,-3 0 0-16,3-5 0 0,9-3 0 0,3 3 0 31,-6-3-18-31,0-2-8 0,0-3-2 0,3-1 0 16,3-4-30-16,-3 0-6 0,-9-3-2 0,6-3 0 15,3-5-16-15,0 0-3 0,0 0-1 0,0 3 0 0</inkml:trace>
  <inkml:trace contextRef="#ctx0" brushRef="#br0" timeOffset="82928.593">17715 5995 964 0,'0'0'21'0,"9"0"5"0,3-2 1 0,-3-1 0 0,6-2-27 0,-6-3 0 0,3-3 0 0,0 6 0 16,-3 0 27-16,3-1 0 0,0 6 0 0,-1 0 0 15,-2 3-11-15,3 2-1 0,-3 1-1 0,3 2 0 16,-3 2 27-16,0-2 6 0,-3 3 1 0,-3 2 0 16,3 3 0-16,-3 0 0 0,0-3 0 0,-3 3 0 15,3 0-18-15,-3-3-3 0,-3 0-1 0,3 0 0 0,0 1-26 0,0-1 8 16,0-5-8-16,3 0-688 16</inkml:trace>
  <inkml:trace contextRef="#ctx0" brushRef="#br0" timeOffset="83466.137">18156 5998 1371 0,'0'0'30'16,"0"0"6"-16,-6 0 2 0,0 0 1 0,0-3-31 0,0 3-8 0,-3 0 0 0,0 3 0 16,0-3 57-16,3 3 11 0,0-1 1 0,0 1 1 15,0 2-26-15,1 3-4 0,2-2-2 0,0 4 0 16,0 1-24-16,0-1-5 0,0 1-1 0,3-1 0 15,3 1-8-15,-3-3 0 0,3 3 0 0,-3-1 8 16,3-2-8-16,3 0 0 0,-3-3 0 0,2 1-11 16,-2-1 11-16,3 3 0 0,0-5 0 0,-6-3-8 15,9 2 16-15,0-2 3 0,0 0 1 0,-3-2 0 0,0-4 6 0,3-2 2 16,-3 0 0-16,3-2 0 0,0-1 44 0,0 1 10 16,0-6 2-16,0 2 0 15,0 1-100-15,-1-3-19 0,1 1-4 0,-3 4-1 0,3 0 59 0,-3 3 11 16,0 0 2-16,0 3 1 0,-6 5-11 0,0 0-2 15,0 0-1-15,0 0 0 0,9 5-2 0,0 3 0 16,0 0 0-16,-3 0 0 0,0 3-9 0,0-1 0 16,0-2 0-16,-3 0 0 0,0 3 0 0,3-1 0 0,-3-2 0 0,0-2 0 15,-3-6 0-15,0 0 0 0,0 0 0 0,6 10 0 16,-1-2 0-16,-5-8 0 0,0 0 0 0,0 0 8 16,0 0-8-16,0 0 8 0,0 0-8 0,12 3 8 15,-12-3 0-15,9-3-8 0,3 1 12 0,-3-4-4 16,0 1-8-16,-3 0 0 0,0-1 0 0,0-2 8 15,0 3-8-15,3-3 0 0,-6 3 0 0,3 2 0 16,-6 3 0-16,3-2 0 0,-3 2 0 0,0 0 0 16,0 0 0-16,0 0 0 0,12 2 0 0,-12-2 0 15,12 8 0-15,-1-2 8 0,1-1-8 0,0-3 0 16,0 6 10-16,0-5-10 0,0 0 12 0,0-1-12 16,0 1 0-16,0-3 0 0,0 0 0 0,0 0-12 15,5-5-32-15,-5 2-7 0,3-5-1 0</inkml:trace>
  <inkml:trace contextRef="#ctx0" brushRef="#br0" timeOffset="83622.5855">18144 5673 2073 0,'-18'0'45'0,"12"0"10"0,6 0 1 0,-3 0 4 16,-6 0-48-16,9 0-12 0,0 0 0 0,0 0 0 0,0 0 9 0,0 0 0 15,0 0 0-15,0 0-940 16</inkml:trace>
  <inkml:trace contextRef="#ctx0" brushRef="#br0" timeOffset="84575.301">19439 5953 1432 0,'0'0'32'0,"-3"-5"6"0,0 0 2 0,0 2 0 0,-3-2-32 0,3-1-8 0,-3 1 0 0,3 0 0 15,-6-1 48-15,3 4 9 0,-3-1 2 0,3 1 0 16,0 2-9-16,0 0-2 0,-3 2 0 15,3 1 0-15,-2 2-22 0,2 3-5 0,-3 3-1 0,3 2 0 16,0 0-20-16,3 6 0 0,0-1-10 0,0 1 10 16,3-1-10-16,0-2 10 0,3 3-8 0,0-4 8 15,0-1-8-15,3-4 8 0,3 1-8 0,0-1 8 16,-3-4-8-16,2-1 8 0,1-5-8 0,3-3 8 16,-3 1 0-16,0-1 8 0,-3-5 0 0,3 0 0 15,0-2 12-15,0-4 4 0,-3-2 0 0,0 1 0 16,0-1-1-16,0-3 0 0,-3 1 0 0,-3 2 0 15,6 3-23-15,-6-1 0 0,3 1 0 0,0 3 0 16,-3-1 11-16,3 0-3 0,0 3 0 0,0 1 0 0,-1-1-8 16,4 2 0-16,-3-2 0 0,3 0 0 0,0 0 0 15,3-2-9-15,0 2 9 0,3-5-13 16,0-1-23-16,0-1-5 0,0-4-1 0,3 1 0 0,0-6 26 0,-1 0 4 16,1-3 2-16,0-2 0 0,-3-2 18 0,0-1 3 15,-3-3 1-15,-3 6 0 0,3 0-2 0,-6 3 0 16,0 5 0-16,0-1 0 0,-3 7 5 0,3-1 1 15,-3 5 0-15,0 1 0 0,0 4 0 0,0 6 1 16,0 0 0-16,0 0 0 0,0 0-17 0,0 8 10 16,0 3-10-16,3 5 8 0,-3 2-8 0,3 9 0 15,-3 7 0-15,0 3 0 0,3 3 0 0,-6 5 0 16,3 2 0-16,-6 4 0 0,3 2 0 0,-3 5 0 0,0 5 0 16,0 1-11-16,3-1-8 0,-3-2-1 0,6-5-1 15,-3-3 0 1,3-6-17-16,0 1-3 0,0-6-1 0,3-2 0 15,0-6 10-15,3-2 3 0,-3-6 0 0,0-2 0 0,3-5 29 0,0-3-9 0,0-6 9 0,0-2 0 16,0-2 26-16,-6-6 10 0,0 0 3 0,3-6 0 16,3-2 14-16,-3-5 3 0,0 0 1 0,-3 0 0 15,-3-3-14-15,0-3-3 0,0 3-1 0,0-2 0 16,0-1-15-16,0 1-4 0,-3 2 0 0,3-3-679 16,0 3-136-16</inkml:trace>
  <inkml:trace contextRef="#ctx0" brushRef="#br0" timeOffset="85390.0548">20472 5384 1403 0,'0'0'40'0,"3"0"8"0,3-2-38 0,-6 2-10 16,0 0 0-16,6-3 0 0,0-2 100 0,-1-1 19 15,-5 6 3-15,3-5 1 0,3 0-43 0,-3 0-9 16,-3 5-2-16,0-3 0 0,-3 0-38 0,3 3-8 0,0 0-2 0,-6-2 0 16,-2 2 3-16,2 2 0 0,-3-2 0 0,0 3 0 15,0 2-9-15,-3 3-2 0,-3 0 0 0,0 0 0 16,0 3-13-16,0-1-10 0,3 6 2 0,3-3 0 16,-5 0 8-16,2 1 0 0,6-1 0 0,-3 0-8 15,0 0 8-15,6 1 12 0,-3-4-2 0,3 1-1 16,3-1-25-16,0-2-6 0,3 0-1 0,0-2 0 15,3-1 2-15,0 0 0 0,0-2 0 0,3-1 0 16,-3 1 7-16,-6-3 2 0,12 3 0 0,-1 2 0 16,4-2-4-16,-6 2 0 0,-9-5 0 0,12 5 0 15,0-2 4-15,-3 2 0 0,-3 0 0 0,0 1 0 16,-3 2 12-16,0-6-9 0,-3 6 9 0,0 0-8 0,-3 0 8 16,0-3 0-16,3 6 0 0,0-3 0 0,-3 0 0 0,0 0 0 15,0-3 8-15,3-5-8 0,3 8 0 0,0-3 0 16,-3 1 0-16,3-1 0 0,0 0 0 0,-3-5 0 15,0 0 0-15,0 0 0 0,0 0-8 0,9 8 0 16,0-3 0-16,-6 1 0 0,0 2 8 0,0-3-12 16,-3-5 12-16,3 11-12 0,-3-3 0 0,0 5 0 15,0 0 0-15,0-2 0 0,-3 4 2 0,-6 1 0 16,0 0 0-16,3-3 0 16,0 1 10-16,-3 4 8 0,0-2-8 0,-3 3 11 0,3 2 25 0,-3 0 4 0,3-3 2 15,-2 9 0-15,2-3-14 0,0-1-2 0,3 1-1 16,3-3 0-16,0 1-14 0,3-4-3 0,0-2-8 0,3-3 12 15,0 0-12-15,3-2-12 0,-3 2 3 0,6-5 0 32,2 0-53-32,4-3-10 0,-3 1-3 0,0-1-769 0</inkml:trace>
  <inkml:trace contextRef="#ctx0" brushRef="#br0" timeOffset="85874.5581">21010 5638 1566 0,'0'0'34'0,"0"0"7"0,0 0 2 0,0 0 1 0,0 0-35 0,-3-2-9 0,-2 2 0 0,2-3 0 15,3 3 66-15,-6 0 11 0,0 3 3 0,3 2 0 16,-3-2-20-16,0 2-3 0,-3 3-1 0,0 2 0 16,-3 1-28-16,3 2-7 0,0 3-1 0,0 3 0 15,-3-4 0-15,6 4 0 0,-3 2 0 0,0 0 0 16,1 6-8-16,2-1-3 0,0 1 0 0,0-9 0 16,3 3-9-16,0 1 0 0,3 1 0 0,0-1 0 15,3 1 0-15,3-1 0 0,0-4 0 0,0 6 0 16,2-3 0-16,1-2 0 0,3-6 0 0,0 0 0 15,3-5 0-15,0 0-16 0,3 0 4 0,-3-6 1 0,0-4-4 16,2-1-1-16,-2-2 0 0,0 0 0 0,0-1 26 0,-3-2 5 16,0 0 1-16,0 0 0 0,-6 1-16 0,0-4 0 15,-3 3 8-15,0-3-8 0,-3 3 10 0,-3 1-1 16,-3-1 0-16,0 0 0 0,-3 0 7 0,-3 2 2 16,0 4 0-16,-6-3 0 0,3 5-5 0,0 0-1 15,1 2 0-15,2 1 0 0,0-1-12 0,0 1 0 16,-3 0 0-16,6-1 0 15,0-2-109-15,0 0-15 0,9 0-4 0,0 0 0 0</inkml:trace>
  <inkml:trace contextRef="#ctx0" brushRef="#br0" timeOffset="86382.4692">21260 5442 1448 0,'0'0'41'0,"6"-5"9"0,-3 3-40 0,0-1-10 15,3 0 0-15,0 1 0 0,0-4 45 0,3 1 7 16,3 2 2-16,0-2 0 0,3 0-4 0,6-3-1 16,-3 3 0-16,-1 2 0 0,1-2-17 0,3 2-3 15,-3 3-1-15,3-3 0 0,-3 3-9 0,-3 0-3 0,-4 3 0 16,1 2 0-16,-3-2-3 0,-9-3-1 0,9 8 0 0,-3 0 0 15,-3 2 14-15,-3 1 2 0,-3 0 1 0,-3 2 0 16,0 0 9-16,-6 3 2 0,-3 0 0 0,4 2 0 16,-7 1-9-16,3-1-2 0,-3-2 0 15,0 0 0-15,3 3-13 0,0-4-4 0,3 1 0 0,1 0 0 16,2-3-12-16,0-2 0 0,0 0 0 0,6 2 0 16,-3-5 0-16,6-3 0 0,-3 3 0 0,3-8-10 15,0 0-9-15,0 0-1 0,9 8-1 0,-9-8 0 16,12 8-5-16,0 0-1 15,-1-3 0-15,-2 0 0 0,6-2-5 16,-3 2 0-16,-12-5-1 0,12 3 0 0,-12-3-15 16,12 11-2-16,-3-3-1 0,0-1 0 0,0 4-3 0,-3-3-1 15,0 3 0-15,-3-1 0 0,0 3 23 0,0 1 5 16,-3 1 1-16,0-4 0 0,0 2 26 0,0 3 0 0,0 3 12 0,3-1-4 16,-3 3 10-16,0 1 2 0,0-4 1 0,3 11 0 0,-3 0 15 0,-3-5 2 15,3 0 1-15,0 0 0 0,-3-3 5 0,3-3 2 16,0 1 0-16,-3 2 0 0,-3-5-4 0,3 0-1 15,-3-3 0-15,0 3 0 0,3-3-17 0,0 0-4 16,0 1-1-16,0-1-664 16,0-3-133-16</inkml:trace>
  <inkml:trace contextRef="#ctx0" brushRef="#br0" timeOffset="87695.698">17593 7226 921 0,'0'0'20'0,"0"0"4"0,0 0 0 0,0 0 4 0,-3 0-28 0,-3 0 0 0,0 0 0 0,6 0 0 16,0 0 88-16,0 0 13 0,0 0 3 0,-3 2 0 16,3 4-24-16,0-1-5 0,0 0-1 0,3 3 0 15,-3 0-24-15,0 0-5 0,6 0-1 0,3 3 0 16,-3-3-12-16,3 0-2 0,6-3-1 0,-3 0 0 16,-3 0-20-16,6 1-9 0,6-6 8 0,-3 0-8 15,-4-3 18-15,-2 0-2 0,6-2 0 0,-3 0 0 16,3-6-4-16,0-2-2 0,-3 2 0 0,0-4 0 0,-1 1 5 15,-5-2 1-15,3 1 0 0,-3-1 0 0,0 0-16 0,-3 0 11 16,0 0-11-16,-3 3 10 0,-6-3-10 0,3 3 8 16,-3-3-8-16,0 3 8 0,-3 2-8 0,0-2 0 15,-6 2-12-15,0 1 12 0,3 2-18 0,-2 2 4 16,-4 1 1-16,0 2 0 0,6 3-6 16,0 3-1-16,-6 2 0 0,0 3 0 0,-3 3 7 0,3 2 1 15,9 3 0-15,-3 3 0 0,-2-1 3 0,2 3 1 16,0 3 0-16,6 0 0 0,6 0 8 0,-3-1-8 15,0 1 8-15,3 0-8 0,6 0 8 0,0-3 0 16,-1-2 0-16,-2 2 0 0,0-3 0 0,3 1 0 0,6-6 8 16,0 0-8-16,-3-2 9 0,3-1-9 0,3-4 12 0,-3-1-12 15,-6 0 8-15,5-2-8 0,-2 0 0 0,3-6 0 16,-6 0 0-16,3-2 0 0,0 0 0 0,0-3-544 16,-3 0-107-16</inkml:trace>
  <inkml:trace contextRef="#ctx0" brushRef="#br0" timeOffset="88265.7801">18102 7107 1142 0,'0'0'32'0,"0"0"8"0,0 0-32 0,0 0-8 16,0 0 0-16,3 8 0 0,0 2 70 0,0 1 13 15,3-1 2-15,-3 4 1 0,3-1-10 0,3 3-1 16,0 2-1-16,3 1 0 0,0-1-31 0,-3 3-7 16,3-2 0-16,0 2-1 0,-4-2-22 0,4-3-4 15,0-1-1-15,-3 1 0 0,3-5-8 0,0 2 0 16,-3-5 0-16,3 0 8 0,-3-3-8 0,-3 1 0 0,0-4 0 15,0 1 0 1,0-3-40-16,0 0-9 0,-6 0-3 0,6 0-713 0</inkml:trace>
  <inkml:trace contextRef="#ctx0" brushRef="#br0" timeOffset="88468.9417">18257 7083 1515 0,'-9'3'33'0,"3"-1"7"0,0 1 2 0,6-3 1 16,-6 5-35-16,-3 3-8 0,0 0 0 0,4 0 0 16,-4 3 79-16,0-1 13 0,-3 3 4 0,3 3 0 15,-3-3-35-15,3 1-6 0,0 4-2 0,0 1 0 0,-3-3-21 16,3-1-5-16,-3 4-1 0,3-6 0 0,3 3-14 16,1 0-4-16,-1-3 0 0,0-5 0 15,3 5-32-15,0-2-8 0,3-3 0 0,-3 0-592 16,3-8-119-16</inkml:trace>
  <inkml:trace contextRef="#ctx0" brushRef="#br0" timeOffset="88836.6196">18483 7178 1584 0,'0'0'35'0,"0"8"7"0,3 3 2 0,-3 2 0 0,0 3-36 0,3 5-8 15,-3 3 0-15,3 0 0 0,-3 5 70 0,3-3 12 16,-3 3 2-16,0-2 1 0,0 2-27 0,0 0-6 0,0-3 0 16,0 1-1-16,0-3-23 0,0-3-5 0,0-3-1 0,0 1 0 15,0-1-14-15,0-2-8 0,0 0 8 0,0-3-8 16,0 1 0-16,0-4 0 0,-3 1-10 0,3-3 10 31,0 0-33-31,0-8 0 0,0 0 0 0,0 0 0 16,0 0-123-16,0 0-25 0,0 0-5 0</inkml:trace>
  <inkml:trace contextRef="#ctx0" brushRef="#br0" timeOffset="89098.8213">18492 7173 1571 0,'0'0'44'0,"3"-5"11"0,3-3-44 0,-3 2-11 15,3-2 0-15,0 3 0 0,0 0 53 0,0 0 9 16,0-1 2-16,3 4 0 15,3 2-16-15,-3 0-4 0,3 2 0 0,0 1 0 16,2 2-17-16,-2 0-4 0,-3 3-1 0,3 0 0 16,0 0-6-16,-3 3 0 0,0 2-1 0,-3 0 0 15,-3 1-4-15,-3-1-1 0,-3 5 0 0,0-2 0 16,3 0 10-16,-3 0 1 0,-6 2 1 0,0-2 0 16,-3 3 12-16,-3 2 2 0,3-2 1 0,0-1 0 15,4-5-26-15,-4 3-11 0,3-5 8 0,0-1-8 0,0-4 0 0,3-1 0 16,0 0 0-16,3-5-683 15,3-2-132-15</inkml:trace>
  <inkml:trace contextRef="#ctx0" brushRef="#br0" timeOffset="89598.8723">18763 7435 1515 0,'0'0'33'0,"0"0"7"0,0 0 2 0,0 0 1 0,0 0-35 0,0 0-8 0,0 0 0 0,0 0 0 16,0 0 77-16,0 0 14 0,0-8 2 0,0 3 1 16,3-3-39-16,-3-3-8 0,3 0-2 15,0-2 0-15,0 0-16 0,-3 0-3 16,3-3-1-16,-3 0 0 0,3 0-15 0,0 0-10 16,-3-2 12-16,3 5-12 0,0-3 8 0,-3 2-8 0,3 4 0 0,0-1 0 15,-3 3 0-15,3 3 0 0,-3-3 0 0,0 8 0 16,0 0 0-16,0 0 0 0,0 0 0 0,0 0 0 15,0 0-11-15,6 3-2 0,3 2-1 0,-3-2 0 16,0 2 4-16,3 3 1 0,-3 0 0 0,2-3 0 16,1 0 9-16,3 1-8 0,0-1 8 0,0-2-8 15,0-1 8-15,-3-2 0 0,3 3 0 0,-3-3-8 16,3-3 8-16,-3-2 0 0,3-3 0 0,-1 3 0 16,-2-3-8-16,0 0-4 0,-3-3 0 0,0 6 0 15,3-6 0-15,-3 4 0 0,-3-1 0 0,0 0 0 16,-3 0-4-16,0 0-2 0,0 0 0 0,-3 3 0 0,-3-1 18 0,3 4 0 15,0-1-8-15,-3 3 8 0,0-3 0 0,0 9 0 16,-3-4 0-16,6 6 0 0,-6-3 8 0,1 3-8 16,2 0 11-16,-3 3-11 0,3 5 24 0,0-3-1 15,0 0-1-15,3 6 0 0,0-3 0 0,0 2 0 16,3 1 0-16,-3-1 0 0,3 1-11 0,3-3-3 16,0-3 0-16,0 0 0 0,3-2-8 0,-3-1 0 15,6-2-12-15,-9-8 12 16,12 8-62-16,-1-3-5 0,1-2-1 0,3-3-502 15,0-3-101-15</inkml:trace>
  <inkml:trace contextRef="#ctx0" brushRef="#br0" timeOffset="89895.97">19308 7125 1339 0,'0'0'29'0,"-6"-2"7"0,-3-1 0 0,0 0 2 0,-3 1-30 0,0 2-8 0,-3 0 0 0,3 0 0 16,-2 2 96-16,-1 1 19 0,3 0 3 0,-3-1 1 15,3 1-35-15,3 2-8 0,0-2 0 0,3 2-1 16,0 0-55-16,6-5-12 0,-3 6-8 0,3 2 12 16,3-3-12-16,0 3-17 0,3 0 4 0,0-3 1 15,3 3-16-15,3 0-2 16,0 0-1-16,-3 0 0 0,3-3 6 0,6 6 1 0,-7-6 0 0,1 3 0 16,0 0 24-16,-3 0 0 0,0 0 0 0,-3 0 0 15,-6-8 0-15,3 8 0 0,0 0 0 0,-6 0 0 0,3-1 32 0,-6 4 4 16,0-3 2-16,0 0 0 0,0-3 5 0,-3 6 1 15,0-3 0-15,0 0 0 0,0 0-18 0,1-3-3 16,-4 0-1-16,6-2 0 0,0 2-22 0,0-5 0 16,3 0-12-16,0 0-637 15,3 0-127-15</inkml:trace>
  <inkml:trace contextRef="#ctx0" brushRef="#br0" timeOffset="90702.4884">19415 7128 1645 0,'0'0'36'0,"0"0"7"0,0 0 1 0,-3-5 4 0,-3 5-39 0,0-6-9 16,0 4 0-16,0-1 0 0,0 0 90 0,0 1 16 15,-3 2 3-15,3 0 1 0,0 0-42 0,6 0-8 16,-3 2-1-16,3-2-1 0,-5 0-35 0,5 0-7 16,-6 6-2-16,6-6 0 0,0 8-14 0,0-3 0 15,0-5 0-15,3 8 0 0,3 0-12 0,-1 2 4 16,4 1 8-16,-3-3-13 0,0 0 13 0,3 2 0 15,3-2 0-15,-3 3-9 0,0-1 9 0,-3-2-8 16,0 3 8-16,3-3-8 0,-3 3 8 0,0-1 0 16,-3 1 0-16,0-3 0 0,0 2 0 0,-3 1 0 0,0 2 0 0,-3-2 8 15,0-1-8-15,-3-2 0 16,0 3 8-16,0-3-8 0,-3 0 20 0,0-3-1 16,3 3 0-16,0 0 0 0,-3-3 1 0,3-2 1 0,0 2 0 0,3-2 0 15,3-3-13-15,0 0-8 0,0 0 10 0,0 0-10 16,0 0 0-16,0 0-20 0,0 0 4 0,6-6 0 31,3-2-9-31,0 0-2 0,0 1 0 0,3-4 0 0,-3 0-10 16,3 1-3-16,0-1 0 0,0 1 0 0,-1-1 9 0,4 0 2 15,-3-2 0-15,-3 0 0 0,3 0 29 0,-3 0 0 0,0-1 0 0,0 4 0 16,0-4-16-16,0 1 0 0,-3 0 0 0,0 5 0 16,-3-2 16-16,0-1 0 0,-3 3 0 0,0 0 0 15,0 3 11-15,-3 2-2 0,0-2 0 0,-3 2 0 16,3 1 20-16,-3 2 4 0,0 0 1 0,-3 2 0 15,0 1-3-15,0 5-1 0,0-3 0 0,3 3 0 0,-3 3-13 16,3-1-2-16,0 3-1 0,3-2 0 0,-3 0-14 0,3 2 8 16,6 0-8-16,0 0 0 0,3-2 0 0,0-1 0 15,0 1 0-15,3 0 0 16,3-3-30-16,0-1-6 0,3 1 0 0,0 0-1 16,0-2-26-16,2-4-5 0,1 1 0 0,0 0-1 15,-3-3-16-15,3 0-3 0,-3-3-1 0,0 0 0 16,0 1 1-16,-1-4 0 0,-2-2 0 0,0 0 0 15,-3 1 48-15,0-4 11 0,0 0 1 0,-3 3 1 0,-3 0 27 0,0 1 0 16,0 1 0-16,0 1 11 0,-3 0 23 0,0 5 5 16,0 0 1-16,-6-3 0 0,3 3-11 0,-3 0-1 0,3 3-1 15,-3 2 0-15,0 6 5 0,0-1 2 0,0 3 0 0,0-2 0 16,3 2 7-16,0-2 2 0,0-1 0 0,0 1 0 16,0-1-2-16,3-2 0 0,3 3 0 0,0-3 0 15,0-3-10-15,3 1-3 0,0-1 0 0,3 0 0 16,-3-5 5-16,3 0 1 0,3-3 0 0,-3 1 0 15,0-6 1-15,0-3 0 0,3 3 0 0,-6-5 0 16,3 0 12-16,-1-3 2 0,-2 0 1 0,0-2 0 16,3-4 27-16,-3 4 6 0,-3-3 1 0,0 2 0 15,0-2-11-15,-3 0-1 0,0 2-1 0,-3-2 0 16,0 3-39-16,0-3-8 0,-6-1-2 0,3 4 0 16,-3-3-22-16,1 0-20 0,-1 2 4 0,0 0-872 15,0 1-174-15</inkml:trace>
  <inkml:trace contextRef="#ctx0" brushRef="#br0" timeOffset="91228.3497">20504 7207 1429 0,'0'0'40'0,"0"0"10"0,0 0-40 0,0 0-10 0,0 0 0 0,0 6 0 15,0 4 52-15,0 1 8 0,-3 2 1 0,3 3 1 16,0 0-8-16,3 2-2 0,-6 1 0 0,3-1 0 16,3 1-33-16,0-1-7 0,-3-2-2 0,0-3 0 15,0 1-10-15,0-4 8 0,0-2-8 0,3 0 8 16,-3-8-8-16,0 0-17 0,0 0 4 0,9 0-525 15,-3-5-105-15</inkml:trace>
  <inkml:trace contextRef="#ctx0" brushRef="#br0" timeOffset="91306.4856">20573 7181 518 0,'0'-13'14'0,"0"13"5"0,0-6-19 16,0-2 0-16,3 3 0 0,0-3 0 0,0 3 0 0</inkml:trace>
  <inkml:trace contextRef="#ctx0" brushRef="#br0" timeOffset="91556.5118">20707 7247 1101 0,'6'16'24'0,"-3"-8"4"0,0 0 2 0,0 2 2 0,0 1-32 0,-3-1 0 16,3-2 0-16,-3 3 0 0,0-3 129 0,0 0 19 15,-3 0 4-15,3-3 1 0,0-5-9 0,-3 8-3 0,3-8 0 16,0 0 0-16,0 0-36 0,0 0-7 0,0 0-2 0,0 0 0 16,0-8-31-16,0 0-6 0,3-5-2 15,3-3 0-15,0 0-57 0,3 0 0 0,-1-2-15 0,4-1 3 16,-3 1 12-16,3 4 0 0,-3 1 0 0,0 0 0 15,3 5 0-15,-3 0 16 0,0 0-4 0,3 6-1 16,-3-1-21-16,0 3-4 0,2 3-1 0,-2 2 0 16,0 3-1-16,0 0-1 0,0 5 0 0,0 0 0 15,-6 6 17-15,3-1 0 0,3 1 0 0,0 2 9 16,0-3-119-16,3 4-24 0,0-1-5 16</inkml:trace>
  <inkml:trace contextRef="#ctx0" brushRef="#br0" timeOffset="92222.4436">22034 6641 1258 0,'0'0'36'0,"0"0"7"0,-3-3-35 0,0 1-8 0,-3-1 0 0,1 3 0 15,-4 0 104-15,0 3 18 0,0-1 4 0,-3 4 1 16,0-1-25-16,-3 0-5 0,0 3-1 0,-3 3 0 16,0-1-33-16,1 4-7 0,-1-1-2 0,0 0 0 15,6-2-12-15,0 2-2 0,-3 3-1 0,3 0 0 16,9-6-39-16,-3 3 0 0,-3-5 0 0,9 3 0 16,-3 0 0-16,9-4 0 15,0 1-11-15,0 0 11 0,3-2-21 0,3-1 1 0,3 0 1 16,0 1 0-1,0-4-25-15,0 1-6 0,0-1-1 0,-4 1 0 0,1 2 29 0,-3-2 6 16,0 2 0-16,-3 1 1 0,0 2-9 0,-6-8-1 16,0 5-1-16,0 5 0 0,-3-2 26 0,0 0 0 0,-3 0 0 0,-3 3 0 15,3-3 16-15,0-3 9 0,-3 3 2 0,3-3 0 16,1 3-8-16,5-8-2 0,-6 6 0 0,3 1 0 16,3-7-17-16,0 0 0 0,0 0 0 0,6 6 0 15,-3-4-31-15,-3-2 0 0,0 0 0 16,8 6 0-16,1-4 6 0,-3 4 1 0,-6-6 0 0,6 5 0 0,0 0 14 0,-3 1 10 15,0 1-12-15,-3 1 12 0,0 3 0 0,-3 0 0 16,0-1 0-16,-3 6 0 0,-3 0 16 0,0 2-4 16,0 1 0-16,1-1 0 0,-4 1 12 0,3 2 3 15,-6-2 0-15,15-1 0 0,-9 1 5 0,3 2 0 16,-3-3 1-16,6 1 0 0,3-1-12 0,-3-2-2 16,3 0-1-16,0-3 0 0,3-2-18 0,0 0 0 15,3-1 0-15,0 1 0 16,-3-3-36-16,6-3-10 0,3 0-2 0,0 1-572 15,0-6-115-15</inkml:trace>
  <inkml:trace contextRef="#ctx0" brushRef="#br0" timeOffset="92536.5136">22201 7064 1489 0,'-15'11'42'0,"9"-3"10"0,-6-3-42 0,3 6-10 0,-3-1 0 0,4 4 0 16,-4-1 71-16,6 3 12 0,-3 0 2 0,6-1 1 15,0 1-35-15,6-2-7 0,0-4-2 0,3 3 0 16,0-2-26-16,3 0-4 0,5-4-2 0,1 1 0 16,0-2 13-16,0-1 2 0,3-2 1 0,-3-1 0 15,3-2-26-15,0-2 0 0,-1-1 0 0,-2 0-11 16,-3 1 24-16,3-6 5 0,0 2 1 0,-3-1 0 15,-3-4 15-15,-3 3 3 0,0 0 1 0,0-3 0 16,-6 4-12-16,0 1-2 0,0-2-1 0,0-2 0 16,0 2-23-16,0 0 0 0,-3 0 0 0,-3 0 0 15,3-3-53-15,-3 1-15 0,3-3-4 0,-6-1-876 16</inkml:trace>
  <inkml:trace contextRef="#ctx0" brushRef="#br0" timeOffset="93052.8531">22472 6705 1490 0,'0'0'32'0,"3"-3"8"0,-3-2 0 0,0 5 3 0,0 0-35 0,9-6-8 15,-3-2 0-15,0 3 0 0,3 2 60 0,0 1 11 16,0-1 1-16,2-2 1 0,1 2-18 0,0 1-4 15,3-1-1-15,-3 0 0 0,0 3-30 0,0 0-7 16,6 0-1-16,-3 3 0 0,-1 0-2 0,-2 2-1 16,-3 0 0-16,0 3 0 0,0-3 3 0,-3 3 1 15,0 0 0-15,0 3 0 0,-3-3 12 0,-3 5 3 16,-3-2 0-16,-3 2 0 0,0 3-4 0,3 0-1 16,-3-1 0-16,0-1 0 0,-3 2-23 0,3-1 9 15,3-1-9-15,0-1 0 0,-3 0 0 0,6 0 0 16,0-2 0-16,3 2 0 0,-6-2 0 0,6-1 0 15,3 4 0-15,0-4 0 16,-3-2-36-16,3 3-15 0,0-1-2 0,-3-2-1 0,0 3 78 0,0-1 16 16,3 1 4-16,-3-3 0 15,0 2-106-15,3 1-21 0,-3 0-4 0,0-1-1 0,3 3 63 0,-6-2 12 0,0 0 2 0,6 2 1 16,0 0-10-16,-3 0-1 0,0 1-1 0,0 1 0 31,-3 1-6-31,12 3 0 0,-6-1-1 0,-3 3 0 0,3-5 29 0,2 3 0 0,-2-1 8 0,3 1-8 16,-3 2 0-16,0 0 0 15,0 0 0-15,0 1 0 0,-3-7 14 0,-3 4 2 16,0-1 1-16,3-2 0 0,-6-2 48 0,0 1 10 16,-3-1 1-16,0 2 1 0,0-1-14 0,-3 1-3 15,-3 3-1-15,1-1 0 0,-4-2-26 0,0 3-5 16,0-1 0-16,-3 6-1052 0</inkml:trace>
  <inkml:trace contextRef="#ctx0" brushRef="#br0" timeOffset="101510.9827">12679 6305 892 0,'0'0'20'0,"-12"3"4"0,-3-1 0 0,-3 1 1 0,1 0-25 0,-1 2 0 15,0 0 0-15,-3 0 0 0,-3 3 0 0,3 0 0 16,0-2 0-16,-2-1-11 0,-4 3 47 0,3 2 8 0,-3-2 3 15,3 6 0-15,-5-4-15 0,-1 3-2 16,-3 1-1-16,0 2 0 0,7-1-12 0,-1 1-2 0,-3 5-1 16,0 1 0-16,4-1-14 0,-1 0 9 0,0 3-9 0,3 0 8 15,0 2-8-15,1 3 0 0,2 3 0 0,0 2 0 16,0 1 0-16,0 2 0 0,3 2 9 0,0 1-9 16,4 2 17-16,2 1-1 0,3 2 0 0,3 2 0 15,3 1 11-15,0 2 1 16,3 8 1-16,6-2 0 0,0 0 4 0,0-1 1 15,6 1 0-15,0-1 0 0,2-2-19 0,4 0-4 0,3 0-1 0,0-3 0 16,3-2-10-16,3-6 0 0,2-2 0 0,-2-3-11 16,3-5 11-16,3-3 14 0,5 0-3 0,4-5-1 15,0-3-25-15,-1-3-5 0,1-4 0 0,0-1-1 16,2-2 21-16,1-4-11 0,3-1 11 0,2-4-8 16,4-4 8-16,-1-1 0 0,-5-2 0 0,3-3 0 0,-4-3 0 0,-2-2 0 15,2-3 10-15,-2-2-10 0,-3-1 19 0,2-5-3 16,1-2 0-16,3-3 0 0,-7 0 0 0,-2-6 0 15,0-2 0-15,-4-2 0 0,-5-4-6 0,0 1-2 0,-3-6 0 16,-3 1 0-16,-4-6-8 0,-2 0 0 0,0-3 0 0,-3-2 0 16,-3 0 0-16,-3 0 0 0,-3 2 0 0,0-2 0 15,-3 2 0-15,-3 1 0 0,-3-6 0 0,-3 3 0 16,-9-1 0-16,3 1 8 0,-3 0-8 0,-3 5 8 16,-8 0 3-16,-1 0 0 0,-3 0 0 0,-6 3 0 15,-5 2 14-15,-1 3 3 0,-6 6 1 0,1-1 0 16,2 6 28-16,3 5 6 0,-2 5 1 0,5 3 0 15,0 2-3-15,1 6 0 0,-1 0 0 0,3 5 0 16,0 2-72-16,4 6-14 16,2 3-3-16,0 2-942 0</inkml:trace>
  <inkml:trace contextRef="#ctx0" brushRef="#br0" timeOffset="102993.1156">13009 7911 1241 0,'-14'-13'25'0,"14"13"8"0,0 0-33 0,0 0 0 0,0 0 0 0,0 0 0 16,0 0 45-16,0 0 3 0,0 0 0 0,0 0 0 15,0 0-32-15,0 0-7 0,0 0-1 0,0 0 0 16,6 2-8-16,2 1 0 0,-2 2 0 0,3 1 0 16,-3-1 0-16,3 6 0 0,0-1 0 0,0 3 0 15,0 1-8-15,0 1 8 0,3 4-10 0,-3 5 10 16,3 0 0-16,0 7 0 0,-1 4 0 0,1 2 0 15,3 5 0-15,0 0-9 0,-3 1 9 0,6 2 0 16,0-3 0-16,0 3 0 0,2-3 0 0,1 3 0 16,-3 0 0-16,6 0 0 0,-3-2 0 0,3-1 0 0,2-5 0 0,4 0 0 15,0 0 0-15,6-2 11 0,2-1-11 0,7 3-9 16,3-3 9-16,-13-7-13 16,4 2 5-16,0 0 8 0,5 0-13 0,4 0 5 15,6 0-8-15,-1-2-2 0,4-1 0 0,23 6 0 16,-5-3-5-16,-1-2-1 0,0-6 0 0,1-3 0 0,-4-2 3 0,1 0 0 15,-4-5 0-15,1-1 0 0,-1 1 21 0,3-3 0 16,4-3 0-16,-4 0 0 0,1 1 9 0,-4-1 3 16,4-2 1-16,-1-3 0 0,1 2 31 0,-1 1 5 15,0-1 2-15,1-2 0 0,-4 3-17 0,1 0-3 0,-1-1-1 0,4 1 0 16,-1 0-19-16,-2 2-11 0,-4-5 12 0,3 5-12 16,4-2 20-16,-1-3-4 0,1 3 0 0,-4-1 0 15,7-2-2-15,-7 0-1 0,-2 3 0 0,5-3 0 16,6-3-26-16,-2 3-6 15,-7 0-1-15,1-2-651 16</inkml:trace>
  <inkml:trace contextRef="#ctx0" brushRef="#br0" timeOffset="104217.6902">17846 9451 966 0,'0'0'27'0,"0"0"7"0,0 0-34 0,-3-5 0 0,-3-1 0 0,3 1 0 0,0 0 34 0,0 2 0 16,-2 0 0-16,2 3 0 0,3 0-6 0,0 0-2 15,-6 0 0-15,0 0 0 16,0 3 7-16,-3 0 2 0,6-1 0 0,-3 4 0 0,-3-1-11 0,3 3-1 0,0-3-1 16,3 6 0-16,-3-1-10 0,0 4-3 0,0-1 0 0,6 0 0 15,3 0-1-15,-3 3-8 0,0 0 12 0,3 3-4 16,3-4-8-16,0 4 0 0,-3-6 0 0,3 0 0 16,3 1 0-16,0-4 0 0,0 3 0 0,0-5 8 15,0-2 0-15,0-1-8 0,2-2 12 0,-2-1-4 16,3-2 12-16,-3 0 1 0,3-2 1 0,-3-4 0 15,3-2 17-15,0 0 3 0,0-2 1 0,-3-1 0 16,0-2-7-16,0 2 0 0,-1-2-1 0,1 0 0 16,-6 0-14-16,3 0-2 0,-3-1-1 0,0 1 0 15,-6 3 0-15,3-1 0 0,-3 0 0 0,-3-2 0 16,3 0 6-16,-3 0 2 0,3-1 0 0,-2 4 0 16,-1 2-26-16,0-3 0 0,0 3 0 0,0 3 0 15,3 0-13-15,-3 0-5 0,3-1-1 0,3 6-569 16,0 0-113-16</inkml:trace>
  <inkml:trace contextRef="#ctx0" brushRef="#br0" timeOffset="104738.3632">18058 9554 742 0,'3'11'20'0,"3"-9"7"0,-3 4-27 0,3-4 0 0,-3 4 0 0,-1-1 0 15,4 0 80-15,-3 0 12 0,0 3 1 0,0-2 1 16,0 2-16-16,0-3-3 0,0-2-1 0,-3-3 0 16,0 0-5-16,0 0-1 0,0 0 0 0,0 5 0 15,0-5-26-15,0 0-6 0,0 0 0 0,0 0-1 16,0 0 0-16,0 0 0 0,0-5 0 0,-3-1 0 15,0-4-17-15,3 2-3 0,0 0-1 0,0 0 0 16,3 0-14-16,0-3 0 0,0 6 8 0,-3-3-8 16,3-2 0-16,-3 2 0 0,3-3 0 0,3 3 0 15,-3 0 0-15,0 0 0 0,3-2 0 0,0 2 0 16,-3 0 0-16,3 0 0 0,0 0-8 0,3 0 8 16,-3 0 0-16,0 3-10 0,0 2 10 0,3-2-8 15,-3-1 8-15,-3 1-8 0,-3 5 8 0,9-2-8 0,-4 2-4 0,-5 0 0 16,9-3 0-16,-3 0 0 0,3 1 1 15,-3-1 0-15,-6 3 0 0,6 3 0 0,0-3-4 0,0 2-1 32,0 1 0-32,-6-3 0 0,0 0 16 0,6 3-12 0,3-1 12 15,-9-2-12-15,3 8 12 0,3-3 0 0,-3 3 0 0,0 0-9 16,3 0 9-16,-6 3 0 0,3 2 0 0,0-2 0 16,0 2 0-16,-3-3 0 0,0-2 0 0,0 3 0 15,0 2 0-15,0-2 8 0,0 2-8 0,-3-2 11 16,3-1-11-16,0 1 0 0,0-1 0 0,-3 1 8 15,0-3-16-15,3 0-4 0,0-8-1 0,3 5-481 16,-3-5-96-16</inkml:trace>
  <inkml:trace contextRef="#ctx0" brushRef="#br0" timeOffset="104873.9895">18332 9324 594 0,'0'0'12'0,"0"0"4"0,0 0 0 0,0 0 1 0,0 0-17 0</inkml:trace>
  <inkml:trace contextRef="#ctx0" brushRef="#br0" timeOffset="105258.3621">18480 9496 932 0,'0'0'20'0,"0"0"5"0,0 0 1 0,6 3 0 0,-6-3-26 0,0 0 0 0,0 0 0 0,9-3 0 15,-3 0 45-15,0 1 4 0,0-4 1 0,3 4 0 16,-3-4-19-16,0 1-4 0,0-3-1 0,-6 0 0 16,0 0-14-16,6 0-2 0,0 3-1 0,-3 0 0 15,-3-3-9-15,0 0 10 0,0 0-10 0,3 0 10 16,-3 3-10-16,0-3 10 0,-3 2-10 0,0-1 10 0,-3 4 1 15,-3 0 0-15,9 3 0 0,-3-2 0 0,-6-1 18 0,3 3 4 16,0 3 1-16,0 2 0 0,-3 0-22 0,3 0-12 16,-3 1 12-16,6 2-12 0,-3 5 12 0,3 0-12 15,0 0 12-15,3 3-12 0,0 0 9 0,3 0-9 16,0 0 0-16,0 5 9 0,0-2-9 0,0-1 0 16,6 1 0-16,-3-3 0 0,0-1 0 0,3-1 0 15,3-1 0-15,3 0 0 0,-3-2-14 0,3-3-2 16,-3 0 0-16,-1-3 0 15,1-3-8-15,3-2-3 0,0 0 0 0,0-2 0 16,-3-3-25-16,0-1-4 0,0 1-2 0,0-3-302 0,0-3-60 0</inkml:trace>
  <inkml:trace contextRef="#ctx0" brushRef="#br0" timeOffset="105570.9373">18748 9536 1093 0,'0'0'31'0,"0"0"7"0,3 10-30 0,-3-2-8 0,-3 5 0 0,6-2 0 16,-3 0 75-16,0 2 13 0,-3-5 4 0,6 2 0 15,-3 3-36-15,3-2-8 0,-3-3 0 0,3 0-1 16,0 0-9-16,-3-8-2 0,3 8 0 0,-3-8 0 16,0 0 3-16,3 5 0 0,0-2 0 0,-3-3 0 15,0 0-6-15,6-3-1 0,0 0 0 0,3-4 0 16,-3-1-8-16,3-3-1 0,-3-2-1 0,3 0 0 16,0-3-22-16,0 0 0 0,2 0-10 0,-5 0 10 15,3-5 0-15,0 5 0 0,0 3 12 0,0 0-3 16,0 2-9-16,-3 0 0 0,0 3 0 0,0 1 0 15,-3 1-20-15,6 6-7 0,-9 0-1 0,0 0 0 0,6 3 12 0,0 2 1 16,-3 3 1-16,0 0 0 0,-3 0 14 0,3 3 0 16,3-1 0-16,-3-2-9 0,-3 5 9 0,3 1 0 15,3-1 0-15,-4-3 0 0,1 4-8 0,0-1 0 16,3-5 0-16,-3 0 0 16,3-3-33-16,3 0-7 0,0-2 0 0,-9-3-468 15,0 0-92-15</inkml:trace>
  <inkml:trace contextRef="#ctx0" brushRef="#br0" timeOffset="105820.9224">19153 8943 1146 0,'-6'5'32'0,"6"-5"8"0,-3 8-32 0,3 3-8 0,-3-1 0 0,0 6 0 16,3 0 53-16,0 5 10 0,0 0 1 0,-6 1 1 15,3 4-4-15,0 0-1 0,0 4 0 0,3-1 0 16,-3-3-8-16,-3 6-1 0,3-6-1 0,3 6 0 16,-3-5-17-16,-3-1-3 0,3 0-1 0,1 1 0 15,2-1-20-15,-3-2-9 0,3 0 8 0,0 0-8 16,0-6-11-16,0 4-7 0,-3-7-2 0,3 1 0 16,-3-2-26-16,3-1-6 0,0-3 0 0,0-2-688 15</inkml:trace>
  <inkml:trace contextRef="#ctx0" brushRef="#br0" timeOffset="106389.7252">19031 9485 936 0,'0'0'20'0,"0"0"5"0,0 0 1 0,6 0 0 0,0-2-26 0,-6 2 0 15,6-6 0-15,0 1 0 0,6 2 29 0,-3 1 1 16,0 2 0-16,-9 0 0 0,14-5-9 0,1-1-1 15,0 1-1-15,0 0 0 16,-3-1 9-16,3 4 3 0,0-4 0 0,-3 1 0 0,0 2-3 0,0-2-1 0,-1 0 0 0,1 2 0 16,3 1-9-16,-3-1-2 0,-3-2 0 0,0 5 0 15,0 0-7-15,-3-3-1 0,0 0-8 0,-6 3 12 16,0 0 1-16,6 0 0 0,-6 0 0 0,0 0 0 16,0 0 14-16,0 0 2 0,0 0 1 0,0 0 0 15,0 0-11-15,0 8-3 0,3 0 0 0,-3 0 0 16,0 0 4-16,-3 3 1 0,-3 2 0 0,3 3 0 0,-3-3-21 0,0 3 0 15,3-3 0-15,0-2 0 0,-3 5 0 0,3-3 0 16,0 0 0-16,0-2 0 0,3-1 0 0,0 1 0 16,0 2 0-16,0-2 0 0,0-3 0 0,3-3 0 15,-3-5 0-15,6 5 8 0,-6-5-8 0,6 3 0 16,-6-3 0-16,6 2 0 0,0-2 0 0,-6 0 11 16,9-2-3-16,-3-4 0 0,3 1-8 0,0 0 0 15,-3-3 0-15,0 0 0 0,-1 0 0 0,4 0 0 16,-3-2 0-16,0 2 0 0,-3 0-14 0,3-3 2 15,-3 3 0-15,-3 8 0 0,3-8 12 0,0 0 0 16,-3 0 0-16,0 3 0 0,0 5 12 0,0 0-2 16,0 0 0-16,0 0 0 0,0 0-10 0,0 0 0 15,0 0 0-15,0 0 0 0,0 0 0 0,0 11-11 0,3-3 11 16,-3 0-8-16,3-1 8 0,-3-1 0 0,3 4 0 0,0-2 0 16,3 0 0-16,-3 0 0 0,0-3 0 0,0 3-8 15,0-2 8-15,0 2 0 0,0-3 0 0,-3-5 0 16,0 0 0-16,6 5-8 0,0 0 8 0,-6-5-8 15,0 0 8-15,0 0 0 0,9 0 8 0,0 3-8 16,-3-3 0-16,0 0-10 0,-6 0 1 0,0 0-485 16,0 0-97-16</inkml:trace>
  <inkml:trace contextRef="#ctx0" brushRef="#br0" timeOffset="106945.5166">19736 8980 1522 0,'0'0'33'0,"0"0"7"0,0 0 2 0,0 0 2 0,0 0-36 0,0 0-8 0,0 0 0 0,0 8 0 15,0 2 35-15,0 1 5 0,3 0 0 0,-3 5 1 16,0 2-5-16,3 3 0 0,0 3-1 0,0 0 0 15,-3 2-6-15,0 1-1 0,0-3 0 0,0 5 0 16,0-3-3-16,0-2-1 0,0-3 0 0,0 3 0 16,-3-3-15-16,0 6-9 0,-3-4 10 0,3 1-10 15,1 0 9-15,-1 2-9 0,0 1 8 0,-3-3-8 32,3-3-21-32,-3-5-10 0,3 0-1 0,3-3-1 0,-3-3-47 15,0 1-8-15,3-3-3 0,-3-3-661 0</inkml:trace>
  <inkml:trace contextRef="#ctx0" brushRef="#br0" timeOffset="107184.8607">19704 9406 1468 0,'0'0'32'0,"0"0"8"0,3-5 0 0,6-1 1 0,-3 1-33 0,3 0-8 16,-1-1 0-16,1 1 0 0,0-3 40 0,3 3 5 0,-3 2 2 0,3-2 0 15,-3 5-29-15,0-3-6 0,0 3 0 0,0 3-1 16,0 0-11-16,0-1 12 0,-3 6-12 0,3-2 12 15,-4 1 7-15,1 1 1 0,-3 3 1 0,3 0 0 16,0-1-2-16,-3 1-1 0,0 2 0 0,0 0 0 16,-3-2-18-16,3-1 10 0,0 1-10 0,-3-3 8 15,0 0-8-15,3 2 0 0,3-2 0 0,-6-8-11 16,0 0-129 0,0 0-25-16,6 6-6 0,-6-6-1 0</inkml:trace>
  <inkml:trace contextRef="#ctx0" brushRef="#br0" timeOffset="107731.7944">20001 9364 1522 0,'6'-6'33'0,"-6"6"7"0,-3-2 2 0,3 2 2 0,0 0-36 0,0 0-8 16,-6-3 0-16,0 0 0 0,-2 1 36 0,8 2 6 16,-9-3 1-16,0 3 0 0,-3 3 1 0,12-3 1 15,0 0 0-15,-12 5 0 0,0 6-18 0,6-3-4 16,3 2-1-16,0 1 0 0,-3 2-22 0,6 0 0 15,-3 0 0-15,3 3 0 0,-6-2 0 0,6 1 0 16,3-4 0-16,3 2 0 0,3-2 0 0,-6-1 0 16,-3-4 0-16,6 2 0 0,0-3 0 0,0 0 0 15,-3 0 0-15,0-2 0 0,-3-3 0 0,6 0 8 16,0 0-8-16,-6 0 11 0,6-5 4 0,0 0 1 16,0-1 0-16,0-2 0 0,2 0 0 0,-2-5 1 15,0 3 0-15,3-4 0 0,0 4-17 0,0-3 0 16,-3 2-11-16,0 0 11 0,3 3 0 0,0 0 0 15,-6 1 0-15,0 1 0 0,-3 6 0 0,6 0 0 0,-6 0 0 16,0 0 0-16,0 0 9 0,0 0-9 0,6 6 8 0,0-1-8 16,-6-5 0-16,0 0 0 0,3 8 0 0,3 0 0 15,-3 0 0-15,0 0 8 0,0 0-8 0,0-3 0 16,3-3 0-16,-6-2 0 0,0 8 0 0,0-8 0 16,0 0 9-16,5 8-9 0,1 3 10 0,-6-3-10 15,3-6 8-15,3 1-8 0,-3-3 0 0,-3 0 0 16,0 0 0-16,9 0 0 0,0 0 0 0,0-5 0 15,0 0 0-15,0-1 0 0,-3 1 0 0,3 0 0 16,-3-3 0-16,0 5 0 0,3 0 0 0,-3 3 0 16,0 0 0-16,0 0 0 0,0 0 0 0,-6 0 0 15,5 6 0-15,4-4 0 0,-3 4 0 0,3 2-10 16,0 0 10-16,-3-3 0 0,3 3 0 0,3-3-8 0,-3 3 8 16,3 0 0-16,0-3 0 0,-3-2 0 0,0 2 0 0,-9-5 0 15,11 3 0-15,1-3 0 16,3 0-44-16,-3 0-9 0,-12 0-3 0</inkml:trace>
  <inkml:trace contextRef="#ctx0" brushRef="#br0" timeOffset="107872.6174">20046 9107 2052 0,'0'0'45'0,"0"0"10"0,-3-3 1 0,3 3 1 0,0 0-45 0,0 0-12 0,-6-2 0 0,6 2 0 31,0 0-84-31,0 0-18 0,3-6-4 0</inkml:trace>
  <inkml:trace contextRef="#ctx0" brushRef="#br0" timeOffset="108804.2227">21097 9401 1146 0,'0'0'32'0,"-3"-3"8"0,-3 0-32 0,3 1-8 15,-3-4 0-15,3 4 0 0,-3-1 24 0,0 0 3 16,0-2 1-16,0 3 0 0,6 2 3 0,-6 0 1 16,0 0 0-16,0 0 0 0,6 0-20 0,-6 5-3 15,0 0-1-15,3 3 0 0,0 0-8 0,0 3 0 16,-3 2 0-16,3 0 0 0,3 3 8 0,0-3-8 15,3 6 12-15,3-3-4 0,0-1-8 0,0-1 0 16,0-1 0-16,3 0 0 0,0-5 0 0,0 3 0 16,0-6 0-16,3 0 0 0,-3-5 15 0,0 0-3 15,0-2 0-15,-3-1 0 0,3-2 13 0,-3-1 3 0,-1-2 0 0,-2-2 0 16,0 2 1-16,0-3 1 0,0 1 0 0,-3-1 0 16,3-2-10-16,-3 5-1 0,0-3-1 0,0 3 0 15,-3-2-18-15,3 2 0 0,-3 3 0 0,3-1 0 16,3 1 10-16,-3 0-2 0,0-1 0 0,0 6 0 15,3-5-8-15,3-3-11 0,0 0 3 0,0-2 0 16,3 2 0-16,0-5 0 0,3-1 0 0,-3-2 0 16,3-5-13-16,0 0-3 0,0 0 0 0,3-3 0 15,-1 0 4-15,-2 1 0 0,3-4 0 0,0-2 0 16,-6 0 31-16,3 0 6 0,0 2 2 0,-6 1 0 16,-3 5 17-16,3-1 3 0,-3 4 1 0,-3-1 0 15,3 6-3-15,0 0 0 0,0 5 0 0,0 0 0 0,-6 3-20 0,3 5-4 16,0 0-1-16,0 0 0 0,0 0-12 0,0 0 0 15,0 8 0-15,0 5 0 0,-3 0 0 0,0 8 0 16,0 3-8-16,-3 5 8 16,0 6 0-16,0 2-10 0,-3 2 10 0,0 4-8 0,0 2 8 0,0-3 0 15,3 0 0-15,3 1-8 0,-3 2 8 0,0 0 0 16,3 0 0-16,0 0 0 0,0-3 0 0,0 0 0 16,6-5 0-16,0 0 0 0,3-5 0 0,0-3 0 15,3-2 0-15,0-6-8 0,0 0-8 0,0-5-2 16,3-3 0-16,3 0 0 0,0-5-4 0,-3-2-1 15,-4-4 0-15,4-2 0 0,0 0 23 0,-3-2 0 0,0-4 0 0,0-2 0 16,0 0 9-16,-3 1 7 0,-3-1 0 0,0-3 1 16,-6 0 23-16,0-2 5 0,-3 3 1 0,0-4 0 15,0 1-12-15,-3 0-2 0,-3 0-1 0,-3-3-623 16,3 3-124-16</inkml:trace>
  <inkml:trace contextRef="#ctx0" brushRef="#br0" timeOffset="109484.1095">22264 8707 1796 0,'-6'-5'40'0,"6"5"8"0,0 0 1 0,-3-2 1 0,3 2-40 0,-9-6-10 0,3 4 0 0,-6-1 0 16,3 3 52-16,0 3 9 0,3-3 2 0,-3 2 0 0,-3 6-31 0,0-3-5 15,0 3-2-15,0 3 0 0,-2 0-9 0,2-1-3 16,0 1 0-16,0 2 0 0,-3-2-13 0,6 2 0 16,3-3 8-16,0 4-8 0,0-6 0 0,3 2-18 15,0 1 4-15,3-3 1 16,0 0-27-16,0-1-4 0,3 1-2 0,3 0 0 15,-3-2 0-15,3-1 0 0,6 0 0 0,-3 1 0 16,0-4 12-16,3 3 2 0,0 1 1 0,0-1 0 0,2 0 19 0,-2 1 12 16,-3-1-13-16,-9-5 5 0,6 8-8 0,3 0 0 15,-3 0-1-15,0 2 0 0,-6-2 17 0,3 0-10 16,-3 3 10-16,0-3-8 0,-6 0 8 0,6 0 16 0,0-3-4 0,0-5-1 16,-6 8 5-16,3 0 0 0,3-3 1 0,0 0 0 15,0 1 11-15,0-6 1 0,0 0 1 0,3 5 0 31,3 0-46-31,-6-5-10 0,6 6-2 0,-6-6 0 16,0 0 1-16,6 5 0 0,-3-3 0 0,3 4 0 0,0-1 15 0,-3 3 4 0,-6-3 0 16,3 3 0-16,3 0 8 0,-3 3 0 0,-6-1 0 0,0 1 0 15,-6 2 0-15,3 0-8 0,0 1 8 0,3-1 0 16,-3 3 8-16,0 0 8 0,0-1 0 0,1 4 1 16,-1-1-7-16,0 1-2 0,3 0 0 0,0-1 0 15,3-2-8-15,-3 0-11 0,6 2 3 0,-3-2-473 16,3-3-95-16</inkml:trace>
  <inkml:trace contextRef="#ctx0" brushRef="#br0" timeOffset="109859.1525">22502 8985 1677 0,'0'0'36'0,"0"0"8"0,0 0 2 0,0 0 2 0,0 0-38 0,-9 8-10 16,0 0 0-16,0 0 0 0,0 3 51 0,0-1 8 15,-3 3 1-15,3 1 1 0,-3 2-14 0,3 2-3 16,-3-2-1-16,1 2 0 0,-1 1-21 0,3 0-4 0,0 2-1 0,-3-3 0 16,3 3-1-16,3 1-1 0,0-4 0 0,0 3 0 15,6 0-15-15,0 1 0 0,6-1 0 0,0-3 0 16,0 1 0-16,0-1 0 0,6-2 0 0,0 0 0 15,0-3-15-15,0 1 4 0,2-1 1 0,1-5 0 32,0 0-14-32,3-3-2 0,-3-5-1 0,0-3 0 0,0 1 5 0,-3-1 1 0,0-2 0 0,2 2 0 15,-5-2 21-15,0-3 0 0,-3 3-9 0,-3-3 9 16,0 2 0-16,-6 1 0 0,0 0 0 0,-3-1 9 16,0 1 11-16,-3 0 3 0,0 0 0 0,1 2 0 15,-4 0-8-15,3-2-2 0,0 2 0 0,0 1 0 16,-3-4-96-16,6 1-19 0,0-3-4 15</inkml:trace>
  <inkml:trace contextRef="#ctx0" brushRef="#br0" timeOffset="110365.3746">22749 8821 1774 0,'0'0'39'0,"0"0"8"0,0 0 1 0,-3-2 3 0,-3-4-41 0,6 6-10 0,0-2 0 0,0 2 0 16,0 0 23-16,6-6 2 0,-3 1 1 0,6 2 0 0,0-2-16 0,0 2-10 16,-1-2 12-16,4 5-12 0,3-2 8 0,0-1-8 15,0 3 0-15,-6 0 0 0,9 3 8 0,-6-1-8 16,6-2 0-16,-7 5 0 0,1-2 8 0,-3 0-8 15,0-1 0-15,-3 4 0 0,-3-1 10 0,0 3-10 16,-3 0 8-16,0 0-8 0,0 0 16 16,-3 2-1-16,-6 1-1 0,0 2 0 0,3 0 16 0,-6 1 3 15,1 1 1-15,-1-1 0 0,3-1-10 0,0 0-3 16,0 0 0-16,3-2 0 0,0 2-21 0,3 0 0 16,0-2 0-16,3 2 8 15,3 0-32-15,0-2-5 0,3 0-2 0,0-3 0 16,0-3-13-16,0 3-2 0,0 5-1 0,9-5 0 15,-9 0 13-15,8 2 2 0,-5-2 1 0,-3 3 0 16,3-3-27-16,-3 3-6 0,0-1 0 0,3 1-1 0,-6 2 35 0,3 3 7 16,-3-3 2-16,0 3 0 0,-3-3 49 15,0 3 11-15,0 0 1 0,0 0 1 0,-3 0 33 0,0 0 6 0,0 2 2 0,0-2 0 16,0 2-29-16,-6 1-5 0,6-3-2 16,-3 2 0-16,-6 1-14 0,9 2-4 0,-9-2 0 0,4-1 0 15,-1-2-15-15,0 0-3 0,-3 0-1 16,3-3 0-16,0 3 2 0,0-3 0 0,0 0 0 15,-3 0-675-15,3-2-134 0</inkml:trace>
  <inkml:trace contextRef="#ctx0" brushRef="#br0" timeOffset="111328.4782">18061 10779 1276 0,'0'0'36'0,"0"0"8"0,0 0-35 0,0 0-9 0,0 0 0 0,0 0 0 15,0 0 44-15,6 8 6 0,-3-3 2 0,3 3 0 16,-1-2-22-16,1-1-4 0,3 0-1 0,0 3 0 16,3-5-9-16,3-1-1 0,-3 1-1 0,3-3 0 15,0-3-14-15,3 1 0 0,-3-4 0 0,5-1 0 0,-5-1 12 16,3-3-3-16,0 0-1 0,-3-2 0 0,0 0 3 15,-3-3 0-15,0 0 0 0,-1 0 0 0,-2 0 1 0,0-2 1 16,0-1 0-16,0 4 0 0,-3-4-13 0,0 1 9 16,-3 2-9-16,0 0 8 0,0-3-8 0,0 6 8 15,-3-3-8-15,-3 3 8 0,3 0-8 0,-3-1 12 16,0 4-12-16,-3-1 12 0,0 3-4 0,0 0-8 16,0 3 12-16,0 2-4 0,-3 1-8 0,3 2 0 15,-3 5 0-15,1 0 8 0,-1 3-16 0,3 3-4 0,0 2-1 16,0 3 0-16,0 3 4 0,0 2 1 15,3-3 0-15,0 6 0 0,3 0 8 0,0 0 0 16,0-1 0-16,0 1 0 0,6-3 0 0,-3 1 0 0,3-1 0 16,3-3-8-16,-3-2 8 0,6-3 0 0,-4 1 0 0,4-4 0 15,0-2 0-15,3 0 0 0,-3-5 0 0,3-3 0 16,0 0 0-16,0-3-8 0,-3 0 8 0,3-4-8 16,-1-1-16-1,1-6-4-15,-3 4 0 0</inkml:trace>
  <inkml:trace contextRef="#ctx0" brushRef="#br0" timeOffset="111531.6292">18674 10446 1018 0,'0'0'22'0,"0"0"5"0,3 8 1 16,3 2 1-16,-3 4-29 0,3-1 0 0,3 3 0 0,3-1 0 0,-4 1 44 0,4 3 2 15,0-1 1-15,0 4 0 0,-3-4-15 0,3 1-4 16,0-1 0-16,0-2 0 0,0 0-11 15,0-3-2-15,-3 3-1 0,2-5 0 0,-2 2-6 0,3-5-8 16,-6 2 11-16,3-4-11 16,-3 2-22-16,3-3-11 0,-6-3-3 0</inkml:trace>
  <inkml:trace contextRef="#ctx0" brushRef="#br0" timeOffset="111703.5162">18900 10541 1258 0,'0'0'36'0,"-3"8"7"0,-6 3-35 16,3-1-8-16,-3 3 0 0,3 1 0 0,-3 1 69 0,0 1 12 0,1 0 3 0,-1 0 0 15,-3 0-44-15,3 0-8 0,0-3-1 0,0 3-1 16,0-3-19-16,3 3-11 0,0-5 12 0,0 2-12 31,6-3-28-31,-3 1-12 0,3-6-2 0</inkml:trace>
  <inkml:trace contextRef="#ctx0" brushRef="#br0" timeOffset="111906.8636">19028 10649 1011 0,'0'22'28'0,"3"-12"8"0,-3 3-36 15,0 3 0-15,0 3 0 0,0 2 0 0,3 3 64 0,-3 0 5 16,-3 2 2-16,3 1 0 0,0-1-12 0,-3 0-3 15,3-2 0-15,0 0 0 0,0-3-30 0,0-2-6 16,0-3-2-16,0 0 0 0,-3-3-18 0,3-3 0 16,0-2 0-16,-3 0-444 15,3 0-87-15</inkml:trace>
  <inkml:trace contextRef="#ctx0" brushRef="#br0" timeOffset="112177.5254">19025 10549 1142 0,'3'-11'32'0,"-3"11"8"0,6-5-32 0,-3-3-8 0,3 3 0 0,0-3 0 16,0 3 26-16,0-1 4 0,0 1 1 0,3 2 0 16,3 3 20-16,-1 0 4 0,-2 6 1 0,-3-4 0 15,6 4-20-15,-3 2-3 0,0 2-1 0,0-2 0 16,-3 5-6-16,0-2-2 0,0 2 0 0,-3 0 0 15,3 1 10-15,-6 1 2 0,0-1 0 0,-3-1 0 0,3 0 8 0,-3 0 1 16,0-2 1-16,-3 0 0 0,0-1-9 0,0 3-1 16,0-2-1-16,0-3 0 0,-3 2-23 0,0 1-12 15,3-3 12-15,3-3-12 16,3-5-44-16,0 0-15 0,0 0-3 0,0 0-510 16,0 0-103-16</inkml:trace>
  <inkml:trace contextRef="#ctx0" brushRef="#br0" timeOffset="112650.5952">19323 10689 1054 0,'0'0'23'0,"3"8"5"0,-3-3 0 0,3 3 3 0,0-2-31 0,-3-6 0 0,3 8 0 0,-3-8 0 16,0 0 87-16,0 0 11 0,0 0 2 0,0 0 1 16,0 0-15-16,0 0-3 0,0 0-1 0,0 0 0 15,0 0-18-15,0 0-4 0,0 0-1 0,0 0 0 16,0-8-27-16,3 2-6 0,0-2-1 0,-3 0 0 0,3-2-7 15,-3-1-2-15,3-2 0 0,-3 2 0 0,5-2-7 0,-5 5-1 16,3 3-8-16,0-3 12 16,0 3-12-16,-3 0 0 0,3-1 0 0,-3 6 0 0,3-2 0 15,3-4 0-15,-6 6-8 0,6-2 8 0,-6 2 0 0,9 0-12 16,-9 0 12-16,6 2-10 0,6-2 10 0,-3 3 0 16,0 0 0-16,0-1-8 0,-9-2 8 0,9 0 0 15,3 0 0-15,-3 0 0 0,3-2 0 0,-1-1 0 16,-2-2 0-16,3-1-8 0,0 1 8 0,3 0 0 15,-3-6 0-15,-3 3 0 0,-3-2-9 0,0 2-3 16,3 0-1-16,-3-5 0 0,0 5 5 0,-3-3 8 16,0 3-13-16,-3 0 5 0,3 3-2 0,-3 0 0 0,0-1 0 15,-6 4 0-15,6-1 10 0,-6 0 0 0,0 3 0 16,3 3 0-16,-3 2 0 0,0 1-12 0,-3-1 2 0,3 5 0 16,3-2 10-16,-3 6 14 0,0-1-3 0,0 3-1 15,0 2 2-15,0-2 0 0,6 3 0 0,0-3 0 16,-3-1-4-16,3-1 0 0,3-1 0 15,6-3 0-15,0 1-8 0,-3-3 0 0,0 0 0 0,0-3 0 32,9 0-30-32,-3-2-8 0,0 0-2 0,2-3 0 15,1 0-30-15,0-3-6 0,0 0-2 0</inkml:trace>
  <inkml:trace contextRef="#ctx0" brushRef="#br0" timeOffset="112938.3531">19897 10448 1249 0,'0'0'27'0,"-6"0"5"0,6 0 2 0,-6-2 2 0,-3 2-28 0,0 0-8 16,1 2 0-16,-1 1 0 0,0 0 93 0,0-1 18 16,0 4 3-16,3 2 1 0,-3-3-37 0,3 0-7 0,-3 3-2 0,6 0 0 15,0 0-31-15,0 0-6 0,0 0-2 0,0 0 0 16,3 0-22-16,0 0-8 0,3 0 0 0,0 0 0 16,0-1 0-16,0-1-13 0,3 2 1 0,0-3 0 15,0 3 12-15,-3 0 16 0,3-3-3 0,0 3-1 16,-3 0-22-16,3 0-5 0,-3 0-1 0,0 0 0 15,-3 0 26-15,0 0 5 0,0-3 1 0,-3 3 0 16,0 0-16-16,0 0-10 0,-3-3 2 0,3 3 0 16,-3-3 8-16,3 1 0 0,-3 2 10 0,3-6-10 15,0 1 0-15,3-3-21 0,0 0 3 0,0 0-570 16,0 0-113-16</inkml:trace>
  <inkml:trace contextRef="#ctx0" brushRef="#br0" timeOffset="113710.088">19986 10478 1168 0,'0'0'33'0,"-5"0"7"0,-1 0-32 0,0 0-8 16,0 2 0-16,-3-2 0 0,3 3 77 0,0-1 14 0,0 1 2 0,0 0 1 15,0-1-38-15,6-2-8 0,0 0-2 0,0 0 0 16,0 8-34-16,0-2-12 0,0-6 9 0,3 8-9 15,3-1 0-15,0-1 0 0,0 2 0 0,0-3 0 16,3 0 0-16,-3 3 8 0,3-2-8 0,2 1 0 16,-2-1 0-16,3-1 0 0,-3 3 0 0,-3-3 0 15,0 3 8-15,0-2-8 0,0 1 0 0,-3-1 8 16,-3 2-8-16,0-3 8 0,0 3-8 0,-3-3 8 16,3 3 16-16,-6-3 2 0,3 3 1 0,-6-2 0 15,3-1 4-15,0 3 1 0,0-3 0 0,3 3 0 16,-3-3 4-16,3-2 2 0,0 2 0 0,3-5 0 0,0 0-38 15,0 0 0-15,0 0 0 0,0 0 0 16,6 3-19-16,3-3-8 0,-3-3-1 0,0 1-1 16,3-4 1-16,0 1 0 0,3-3 0 0,0 3 0 15,0-3-3-15,0 3 0 0,3-6 0 0,0 3 0 0,-4-2 10 0,4-1 1 16,0 3 1-16,-3-3 0 0,0 1 9 16,-3-1 2-16,3 1 0 0,-3 2 0 0,-3-3 8 0,3 1 0 15,-3-1 0-15,0 3 0 0,-3 0 0 0,-3 3 0 16,3-3 0-16,-3 3 0 0,0 5 16 0,0 0 0 15,0 0-1-15,0 0 0 0,-6 0 24 0,-3 2 5 16,3 4 0-16,0-1 1 0,-3 0-1 0,3 3 0 0,-6 0 0 16,6 0 0-16,0 3-11 0,0 2-2 0,0-3-1 15,3 1 0-15,0 0-17 0,0 2-3 0,3-5-1 0,0 2 0 16,0-2-9-16,3 3-9 0,3-6 9 0,0 3-13 31,3-3-27-31,0-2-4 0,3 2-2 0,-3-2 0 16,6-3-22-16,-3-3-4 0,2 3 0 0,1-5-1 15,0 2 1-15,3-2 0 0,-6-3 0 0,3 0 0 16,0-2-18-16,-3-1-3 0,3 3-1 0,-4-3 0 16,1 1 42-16,-3 2 9 0,3 0 2 0,-6 0 0 0,0 3 33 0,0 2 8 0,-6 3 0 0,0 0 0 15,0 0 0-15,0 0 12 0,0 0-2 0,0 0-1 16,-3 8 49-16,0 0 10 0,0 3 1 0,0 2 1 16,3-3 21-16,-3 1 4 0,0 0 1 0,3-1 0 15,-3-2-35-15,3 3-6 0,0-1-2 0,0-2 0 16,3 0-17-16,3 0-3 0,-3-3-1 0,0 1 0 15,3-1 10-15,3-2 2 0,-3-3 0 0,3 0 0 0,0-6-12 0,-3 4-3 16,0-4 0-16,0-2 0 0,3-2 16 0,-1-1 3 16,-2-2 1-16,0 0 0 15,3-3 17-15,-3-3 3 0,0 4 1 0,-3-4 0 0,0-2-4 0,0 0-1 16,-3-3 0-16,0 0 0 0,-3 0-43 0,0-2-9 16,0-1-1-16,-3 1-1 15,3 2-89-15,-3 0-18 0,0 3-3 0,0-3-1060 16</inkml:trace>
  <inkml:trace contextRef="#ctx0" brushRef="#br0" timeOffset="114203.4562">21115 10520 1466 0,'0'0'41'0,"-3"8"11"0,0 0-42 0,3 2-10 0,-3 4 0 0,3-1 0 15,0 0 77-15,-3 3 14 0,3 0 2 0,0 2 1 16,3-2-43-16,-3-3-9 0,3 1-2 0,0-4 0 15,0 3-22-15,0-5-5 0,0 3-1 0,-3-3 0 16,6-3 10-16,-6-5 2 0,0 0 0 0,0 0 0 16,5 0-50-16,-5 0-10 0,6-5-1 0,0 0-1 15,0-6-126-15,0 0-24 0,3-4-6 0,-3-1-1 16,0-3 37-16,0-2 7 0,0 2 2 0,3 1 0 16,-3-1 21-16,0 1 4 0,-3-1 0 0,3 3 1 0,0 1 93 15</inkml:trace>
  <inkml:trace contextRef="#ctx0" brushRef="#br0" timeOffset="114453.6448">21329 10618 1148 0,'6'16'25'0,"-3"-8"6"0,0-1 1 0,0 1 0 0,-3 0-32 0,0 0 0 0,0 0 0 0,0-2 0 16,0-6 103-16,0 5 14 0,0-5 3 0,0 0 1 16,0 0-5-16,0 0 0 0,0 0-1 0,0 0 0 15,0 0-47-15,0 0-10 0,6-5-2 0,0-1 0 16,0-4-39-16,0-1-8 0,0-2-1 0,3 0-8 15,2-3 0-15,-2 3 0 0,0-3 0 0,0 0 0 16,3 3 0-16,-3-1 0 0,0 4 0 0,0 2 0 16,0 0 0-16,-3 3 13 0,0 5-1 0,-6 0 0 15,0 0-12-15,6 5-16 0,0 0 3 0,-3 3 1 16,3 3 12-16,-3-1 10 0,0 3-2 0,-1-2 0 16,1 2-8-16,3-2 0 0,0 2-12 0,3-2-649 15,0 2-130-15</inkml:trace>
  <inkml:trace contextRef="#ctx0" brushRef="#br0" timeOffset="115083.8751">22365 10052 1796 0,'0'-8'40'0,"0"8"8"0,0 0 1 0,-6-3 1 0,0 0-40 0,0-2-10 0,0 2 0 0,-3 3 0 16,0 0 59-16,0 0 9 0,-3 6 3 0,0-1 0 15,0-2-11-15,-2 5-3 0,2-1 0 0,0 1 0 16,-6 0-41-16,9 3-8 0,0-3-8 0,3 0 12 16,-3 0-12-16,3 0 0 0,3 0-12 0,3 0 12 31,-3-1-33-31,3-7 1 0,3 8 0 0,3-2 0 0,-6-6-1 15,12 8 0-15,3-3 0 0,-6 3 0 0,3-3 6 0,0-2 2 0,3 2 0 0,-4 3 0 0,1-3 2 16,-3 3 1-16,-3 0 0 0,0 0 0 0,3 0 8 0,-9 0 2 16,0 3 0-16,0-3 0 0,0-1 12 0,0 4 0 15,-3-3 0-15,0 0 0 0,0 0 13 0,3 0 6 16,-3 0 1-16,0-3 0 0,3 0-20 0,6 1 10 16,-3-4-10-16,-3-2 8 0,0 0-19 0,0 0-4 15,9 3-1-15,-3 2 0 31,3-2-19-31,-9-3-4 0,0 0-1 0,6 8 0 16,0 0-30-16,-6 2-6 0,0 1-2 0,0-1 0 16,0 4 18-16,-3 2 3 0,-6-1 1 0,0 4 0 0,0 0 97 0,3-1 20 0,-3 3 4 0,-3 0 1 15,-3 1 8-15,7-1 2 0,2-3 0 0,0 3 0 16,-3 1-45-16,0-1-9 0,3 0-2 0,3-3 0 16,6 1-20-16,-3-1 0 0,0-2 0 0,3 0 0 15,6-3-124-15,-3-2-28 0,0 0-7 16,6-1-1-16</inkml:trace>
  <inkml:trace contextRef="#ctx0" brushRef="#br0" timeOffset="115412.2075">22639 10456 1605 0,'-15'8'35'0,"6"-2"7"0,0 2 2 0,-3-1 2 0,-6 1-37 0,9 3-9 16,-3 2 0-16,0 0 0 0,3-2 65 0,1 2 11 16,2 0 3-16,3 1 0 0,0-1-33 0,3-2-6 15,3 2-2-15,0-3 0 0,3 1-38 0,2-6 0 16,1 3 0-16,0-3 0 0,3-2 10 0,0 2-2 16,6-5-8-16,3 0 12 0,-3 0-12 0,-3-5 11 0,-4 2-11 0,4-2 10 15,0-3 6-15,0 0 0 0,-3 3 1 0,-3-6 0 16,3 3 20-16,-3-2 4 0,-6 2 1 0,6 0 0 15,-6 0-12-15,0-3-2 0,-3 1-1 0,-3 2 0 16,0-3 3-16,0 1 1 0,-3-1 0 0,3 1 0 16,0-4-31-16,-3 6 0 0,-3-2 0 0,9-3 0 31,0 2-164-31,-6 3-38 0,3 0-8 0,3 3-2 0</inkml:trace>
  <inkml:trace contextRef="#ctx0" brushRef="#br0" timeOffset="116039.6517">22907 10086 1584 0,'0'0'35'0,"0"0"7"0,0 0 2 0,0 0 0 15,0 0-36-15,0 0-8 0,5-3 0 0,-2-2 0 0,0 2 24 0,3 1 4 16,0-1 0-16,0 3 0 0,0-3-4 0,3 1-1 16,-3 2 0-16,3 0 0 0,0 0-1 0,-3 2 0 15,6 1 0-15,-3 0 0 0,6 2-8 0,-6-2-2 16,2-1 0-16,-2 6 0 0,-3-2-3 0,3-1-1 15,3 3 0-15,-9 0 0 0,0 2 8 0,0-2 2 16,-3 0 0-16,0 3 0 0,-3-1 21 0,-3 1 4 16,3-1 1-16,-3 1 0 0,-6 0-8 0,9-1-2 0,-6 3 0 15,1-2 0-15,2 0-9 0,0-1-1 0,0-2-1 0,3 0 0 16,0-3-23-16,-3 3 0 0,6 0 0 0,0-2 8 16,0-1-18-16,0-5-3 0,0 8-1 0,6-3 0 15,-3 0 2-15,-3-5 0 0,9 8 0 0,-6-2 0 31,3-4-23-31,-3 4-4 0,5 1-1 0,-8-7 0 0,0 0 26 0,6 6 5 0,0 2 1 0,3 0 0 0,-3 0-1 0,-3-3 0 16,0 0 0-16,3 0 0 16,-3 6-27-16,6-6-6 0,-6 1-1 0,6 2 0 15,3 2-5-15,-6-2 0 0,0 3-1 0,0-1 0 16,6 1-18-16,-3 2-3 0,-3-2-1 0,-1 2 0 16,1 0 31-16,3 0 5 0,-6 3 2 0,9 0 0 0,-9 0 23 0,3 2 10 15,3-2-8-15,-3 3 8 0,-3 2 0 0,0-2 0 0,3-1 0 0,-3 1 0 16,-3 2 32-16,-3-3 4 15,-3 1 2-15,3-1 0 0,0-2 63 0,-3 3 13 16,-6-3 2-16,3-1 1 0,0 1-17 0,0 0-4 0,-5 0-1 16,-1 3 0-16,-3-4-52 0,6 4-11 0,-3 0-1 0,-3 4-1056 15</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4T18:36:18.157"/>
    </inkml:context>
    <inkml:brush xml:id="br0">
      <inkml:brushProperty name="width" value="0.05292" units="cm"/>
      <inkml:brushProperty name="height" value="0.05292" units="cm"/>
      <inkml:brushProperty name="color" value="#FF0000"/>
    </inkml:brush>
  </inkml:definitions>
  <inkml:trace contextRef="#ctx0" brushRef="#br0">17983 1058 1134 0,'0'0'24'0,"0"-8"6"0,-6 0 1 0,6 3 1 0,-3-8-32 0,0 5 0 15,0 3 0-15,0-9 0 0,-3 7 28 0,3-4 0 16,1 3-1-16,-4-5 0 0,3 8 2 0,0-9 1 16,-3 6 0-16,0-5 0 0,0 8 26 0,0-3 6 0,3 3 1 15,-3-3 0-15,0 2-11 0,-3-2-1 16,3 8-1-16,-3-5 0 0,-6 5-14 0,3-5-4 0,-3 2 0 15,4 6 0-15,-1 2 45 0,0-5 9 16,-9 5 2-16,0 3 0 16,9-2-112-16,-6 7-23 0,-3-5-4 0,-2 5-1 0,8 0 52 0,-3 1 0 0,0 4 0 0,3 1 0 15,-3-4 16-15,0 9-4 0,7 3 0 0,-1-1 0 16,-6-5-12-16,6 6 0 0,3-1 0 0,0 3 0 16,0-2 0-16,3 5 0 0,-3-3 0 0,3 2-10 0,3-4 10 0,0 5 0 0,0-1 0 15,6-2 0-15,0 3 0 0,3 0 0 0,0-6 8 16,0 6-8-16,0-5 0 0,3-9 0 15,0 9 0-15,-3-12-8 0,3 4 8 0,3-6 11 0,3 0-3 16,-1-2 0-16,4 2 3 0,0-5 0 0,3-2 0 0,0-6 0 16,6 0-3-16,-4 0-8 0,-2-6 12 0,0 1-4 15,0-3 27-15,0 0 5 0,-3-3 0 0,-3 4 1 16,-1-7-13-16,1 1-4 0,-3 0 0 0,0 0 0 16,-3-6 8-16,0-2 2 0,-3 2 0 0,0-2 0 15,-3 3-22-15,0-9-12 0,0 9 12 0,-6-9-12 16,3 9 16-16,-3-9-4 0,-3 6-1 0,0-3 0 15,3 3 1-15,-6-3 1 0,0 3 0 0,0 0 0 16,0-5-13-16,-3 7 9 0,0 1-9 0,-2-4 8 16,-1 4-8-16,0-1 0 0,0 6 0 0,0 0 0 15,-6 0 0-15,6-1 0 0,6 1 12 0,-3 5-4 0,4 3-17 16,-1-6-4-16,3 9-1 0,6 2 0 16,0 0-71-16,0 0-15 0,-9 0-2 0</inkml:trace>
  <inkml:trace contextRef="#ctx0" brushRef="#br0" timeOffset="265.6532">17620 1474 1760 0,'0'0'39'0,"0"0"8"0,0 0 1 0,9 0 1 0,-3 0-39 16,0 0-10-16,3 0 0 0,0 0 0 0,0 0 26 0,3 0 3 0,3 0 1 0,-1-6 0 15,1 4-11-15,0-1-3 0,3 3 0 0,0-2 0 16,3 2 45-16,-3 0 9 0,-1 0 2 0,1 0 0 16,3 2-133-16,-3 1-27 0,0-3-4 0,0 2-499 15,0 4-99-15</inkml:trace>
  <inkml:trace contextRef="#ctx0" brushRef="#br0" timeOffset="468.8009">18159 1519 1422 0,'0'0'31'0,"0"0"6"0,3 13 2 0,0 0 1 0,0 0-32 0,0 1-8 16,-3-1 0-16,0 5 0 0,6-2 57 0,-6 3 10 15,0-1 1-15,0 1 1 0,0-3-22 0,0 2-5 16,0-5-1-16,0 6 0 0,-3-6-20 0,3 0-4 16,0 1-1-16,3-1 0 0,-3 0-16 0,3-5 0 15,-3 3 0-15,6 2 0 16,-3-8-69-16,0 3-11 0,-3-8-3 0</inkml:trace>
  <inkml:trace contextRef="#ctx0" brushRef="#br0" timeOffset="741.0697">18340 1349 1522 0,'0'0'43'0,"0"0"10"0,0 0-42 0,0 0-11 0,0 0 0 0,0 0 0 15,0 0 50-15,0 0 8 0,0 0 2 0,6-5 0 16,3 5-16-16,0 0-2 0,3 0-1 0,-3 0 0 15,3 0-10-15,0 0-3 16,3-3 0-16,0 3 0 0,0 0 4 0,2 0 1 16,-2 0 0-16,0-2 0 15,3-1-33-15,-3 3 0 0,3 0 0 0,0 0 0 0,-3 0 0 0,2 0 0 16,-5 0 0-16,0 0 0 16,0 0-31-16,0 0 0 0,-6 0 0 0,3 3-554 0,-3-1-111 15</inkml:trace>
  <inkml:trace contextRef="#ctx0" brushRef="#br0" timeOffset="913.1466">18406 1630 1623 0,'-3'2'36'0,"3"-2"7"0,0 0 1 0,0 0 2 0,9 3-37 0,0 5-9 0,0-8 0 0,0 3 0 15,3-6 82-15,2 3 14 0,4-5 4 0,3 2 0 16,0-2-31-16,0 0-5 0,-3-1-2 0,3 4 0 15,2-4-54-15,-2-2-8 0,-3 8-8 0,0-5-968 16</inkml:trace>
  <inkml:trace contextRef="#ctx0" brushRef="#br0" timeOffset="1747.4429">19457 1421 1443 0,'0'0'32'0,"0"0"6"0,0 0 2 0,0 0 0 0,0 0-32 0,0-5-8 16,0-1 0-16,0 4 0 0,3-4 54 0,-3-2 9 16,3 3 1-16,-3-3 1 0,0 3-14 0,0-6-3 15,0 1-1-15,-3 4 0 0,0-7-2 0,0 8 0 16,-3-8 0-16,3 5 0 0,-3-6-11 0,0 9-2 15,0-3-1-15,-3-2 0 0,3 7-18 0,-3-2-3 16,0-1-1-16,0 6 0 0,-3 0-1 0,3 6-8 16,0-6 12-16,1 8-4 0,-1 2-8 0,0 3 0 15,-3 1 0-15,6-1 0 0,-3 5 0 0,0 4-11 16,0-4 11-16,3 3-12 0,0 0 12 0,3 6-12 0,0 2 12 16,0-3-12-16,3 1 12 0,3-1 0 0,-3 1-9 15,6-9 9-15,-3 4 0 0,3-4 0 0,0-2 0 0,0 0 0 16,3-3 0-16,-3-5 0 0,3-3 12 0,0-2-4 15,0 2 18-15,0-5 3 0,-3-5 1 0,2 2 0 16,1-2-2-16,0-3-1 0,0-3 0 0,0 4 0 16,0-12 8-16,0 0 1 0,0 4 1 0,0-9 0 15,-3 3-29-15,0-3-8 0,0 3 0 0,0-1 0 16,-3 4 0-16,3 5 0 0,-6-6-12 0,3 3 4 16,-3 6 8-16,0 2-10 0,3-3 10 0,-3 9-10 15,0 2 10-15,0 0-8 0,0 0 8 0,0 0-8 16,0 0-4-16,0 0-1 0,0 8 0 0,-3-3 0 15,3 8 2-15,-3 3 1 0,3 0 0 0,0 5 0 16,0 0 10-16,3 3-8 0,0-6 8 0,0 4-8 16,0-4 8-16,2 3 0 0,-2-7 0 0,3 4-8 15,0-5-2-15,0-5 0 0,3 3 0 0,0-3 0 16,0-3-19-16,0 3-4 0,0-8-1 0,3 0 0 16,3 0-38-16,-3 0-7 0,-3-8-1 0,2 3-514 15,1-8-102-15</inkml:trace>
  <inkml:trace contextRef="#ctx0" brushRef="#br0" timeOffset="2021.1717">19793 873 1468 0,'0'0'32'0,"0"0"8"0,0 0 0 0,0 0 1 0,0 0-33 0,0 0-8 15,0 0 0-15,0 0 0 0,-3 5 58 0,0 3 10 16,3 6 1-16,-3-6 1 0,3 5-18 0,0 5-4 15,0 1-1-15,0-1 0 0,-3 9-5 0,3-1-1 0,0 3 0 0,0 3 0 16,-3 5-5-16,3-5-2 0,-3 8 0 0,3-6 0 16,-3 3-9-16,0-3-1 0,0-2-1 0,0 3 0 15,0-4-8-15,3 1-2 0,-3 0 0 0,0 2 0 16,0-7-13-16,3 4 0 0,-3-4 8 0,3-9-8 16,-3 4 0-16,3-4 0 0,0 1 0 0,0-6 0 15,0 0-8-15,0 0-5 0,0-5-1 0,0-2 0 16,0-6-107-1,0 0-22-15,0 0-4 0,0 0-703 0</inkml:trace>
  <inkml:trace contextRef="#ctx0" brushRef="#br0" timeOffset="2615.1789">19591 1408 1456 0,'0'0'41'0,"0"0"9"0,0 0-40 0,-6 0-10 0,6 0 0 0,0 0 0 0,0 0 54 0,0 0 9 15,0 0 1-15,0 0 1 0,6 0-32 0,3 0-6 16,-1 0-2-16,4 0 0 0,3 2-6 0,-3-2-2 16,3 6 0-16,0-6 0 0,3 0 6 0,-3 0 1 15,3 0 0-15,-4 0 0 0,4 0-12 0,-3 0-1 16,0 0-1-16,-3 0 0 0,3-6-10 0,-3 6 8 16,3-2-8-16,0 2 8 0,-4 0-8 0,1-6 12 15,0 6-12-15,3 0 12 0,-9-8-12 0,6 8 8 16,-3-5-8-16,0 5 8 0,-3-5-8 0,0 2 12 0,-6 3-12 15,0 0 12-15,0 0-12 0,0 0 8 0,0 0-8 0,0 0 8 16,0 0 0-16,0 0 0 0,0 0 0 0,0 0 0 16,0 0 3-16,-3 8 0 0,-3-3 0 15,0 3 0-15,3 0-11 0,-3 3 0 0,0-3 0 16,3 5 8-16,-3 0-8 0,3 0 0 0,-3 6 0 0,0-6 8 16,3 6-8-16,0-1 0 0,0 3 0 0,3-2 0 15,-3-6-8-15,3 3 8 0,0 0 0 0,0-3 0 16,0 0 0-16,0-2 0 0,3 0 0 0,0-4 0 15,3 4 0-15,-3-8 0 0,3 2 0 0,-6-5 0 16,6 5 19-16,0-5-2 0,3 0 0 0,0 0 0 16,-3-5 6-16,0 5 1 0,3-8 0 0,-3 3 0 15,0-1-9-15,3-1-2 0,-1-1 0 0,1 2 0 16,-3-7-13-16,3 2 11 0,0 1-11 0,-3-1 10 16,-3-2-10-16,3 0 0 0,-3 0 0 0,0 2 8 15,0 0-8-15,0 6 0 0,-3-3 0 0,0 8 0 0,0 0 0 16,0 0 8-16,0 0-8 0,0 0 0 0,0 0 9 0,0 0-9 15,0 8 10-15,0 5-10 0,3 1 0 0,-3-1 0 16,0 5 0-16,0-4 0 0,0-1 0 0,3 0 0 16,0 3 0-16,3 0 0 0,0-8-10 0,-3 5-5 15,3-5-1-15,3 3 0 16,-3-4-28-16,3 1-7 0,-1-2-1 0,-2-1 0 16,6-5-37-16,-3 0-8 0,0 0-2 0,3-8 0 15,-3 3-48-15,0-3-9 0,0-3-3 0</inkml:trace>
  <inkml:trace contextRef="#ctx0" brushRef="#br0" timeOffset="2979.4441">20260 1558 1306 0,'0'0'28'0,"0"0"7"0,0 0 1 0,0 6 1 0,3 2-29 0,-3-3-8 0,0 3 0 0,0 5 0 15,-3-5 49-15,3 3 9 0,3 2 2 0,-3-5 0 16,0 2-9-16,3-2-2 0,-3 6 0 0,3-9 0 16,-3 3 3-16,0 0 1 0,0-3 0 0,3 3 0 15,0-3-13-15,-3-5-2 0,0 0-1 0,0 0 0 16,3 8-6-16,-3-8-2 0,0 0 0 0,0 0 0 15,0 0 11-15,6-2 1 0,0-4 1 0,0-2 0 16,-3-5-27-16,6 2-6 0,-3-4-1 0,3 1 0 16,0-4 3-16,0-1 0 0,3 1 0 0,-3 2 0 15,-4-3-11-15,4 1 12 0,0 2-12 0,0-3 12 16,-3 6-12-16,3 0 0 0,0 0 0 0,-3 0 8 16,0 7-8-16,3-7 0 0,-3 8 0 0,0-3 0 15,3 3 0-15,-3 5 0 0,3 0 0 0,-9 0 0 16,0 0 0-16,6 5 0 0,0-3 9 0,-3 9-9 0,2 2 0 0,-2 1 0 15,0-1-12-15,3 5 4 0,-3 3 8 0,-3-2 0 16,0 2 0-16,3 3 0 0,0-3 28 0,0-2 2 16,0-1 0-16,-3 3 0 15,3-7-49-15,0 4-9 0,0-5-3 0,-3 1 0 16,3-1-9-16,3-5-3 0,0 2 0 0,0-2-632 0,0-5-126 0</inkml:trace>
  <inkml:trace contextRef="#ctx0" brushRef="#br0" timeOffset="3448.4319">20618 1251 1789 0,'3'-13'39'0,"-3"8"8"0,2-3 1 0,-2-5 4 0,6 0-42 0,-3-1-10 0,3 1 0 0,-3 0 0 16,3-3 61-16,0 3 11 0,3-3 1 0,0 3 1 15,0-1-30-15,3 1-7 0,0 3-1 0,3 2 0 16,3-6-5-16,-4 9-2 0,4-3 0 0,0 3 0 0,3 5-16 0,3 0-3 15,0 0-1-15,2 5 0 0,-2 3-9 16,-3 3 0-16,0 2 0 0,0 3 0 16,-3 2 0-16,-1 4 8 0,1 1-8 0,-3-1 0 0,-3 1 0 0,0 4 0 15,-3-6 0-15,0 3 0 0,-3 2-15 0,-3 1 2 16,0-1 0-16,-6 1 0 0,3-1-5 0,-3 6-1 16,-6-6 0-16,-3 6 0 0,3 2-1 0,-3-2-1 15,-3 3 0-15,0-4 0 0,-2 1 21 0,2 0-9 16,-3-6 9-16,0 1 0 0,0-6 0 0,3 0 0 15,0-5 0-15,0 0 0 0,4-3 0 0,2-2 0 0,0 2 0 16,0-10 0-16,0 2 20 0,0 0 0 0,3-5 1 16,0 0 0-16,0-8 3 0,3 3 0 0,3-3 0 0,0-3 0 15,0-2-24-15,3 0 8 0,0-8-8 0,3 2 0 16,3 1 0-16,0 2 0 0,0 0 0 0,3 3 0 16,0-1 0-16,2 7 9 0,-2-4 0 0,0 8 0 15,0-5-1-15,3 6 0 0,-3 2 0 16,0 2 0-16,3 6-8 0,0 0 0 0,-3 3 0 0,2-3 8 15,-2 5-8-15,3 6-9 0,-3-6 9 0,0 5-13 16,3-5-3-16,0 3-1 0,-3-5 0 0,0 2 0 31,-1 0-120-31,4-7-24 0,0 2-5 0</inkml:trace>
  <inkml:trace contextRef="#ctx0" brushRef="#br0" timeOffset="3723.986">21653 913 1616 0,'0'0'36'0,"-6"0"7"0,-3 5 1 0,1-5 1 0,-1 8-36 0,-3-3-9 15,0 9 0-15,0-1 0 0,-3 5 102 0,-3 3 18 16,0 11 4-16,0 0 1 0,4 8-31 0,-4 5-6 15,3 2-2-15,3 1 0 16,3 2-20-16,0-5-4 0,3 8-1 0,0 0 0 16,3 0-22-16,3 0-5 0,3-3-1 0,3-5 0 0,3-5-33 15,6-1 0-15,0-2 0 0,0 3 0 16,3-11-83-16,2 3-10 0,-2 0-3 0,3-6-1008 16</inkml:trace>
  <inkml:trace contextRef="#ctx0" brushRef="#br0" timeOffset="6536.6424">21868 1394 1206 0,'-3'-5'26'0,"3"5"6"0,-3-5 0 16,3 5 3-16,0 0-35 0,-3-3 0 0,0-2 0 0,3-3 0 0,0 5 54 0,0 1 4 16,0 2 1-16,0 0 0 0,0 0-5 0,0 0-1 15,0 0 0-15,0 0 0 0,3 2-21 0,0 9-4 16,-3-6 0-16,3 8-1 0,-3 1 5 0,0-1 0 16,0 5 1-16,0 6 0 0,0 0-13 0,-3 2-4 15,3-2 0-15,0 3 0 0,3-1-3 0,-6 1-1 16,3-9 0-16,3 6 0 0,0 0 4 0,0-6 0 0,-3-4 0 0,6 4 0 15,-3-7 5-15,3-1 2 0,-3 3 0 0,5-7 0 16,-2 2-3-16,3-3 0 0,0-2 0 16,-9-3 0-16,0 0 8 0,15-3 2 0,0-2 0 0,3-3 0 15,-3 2-17-15,0-7-3 0,0 0-1 0,-1 0 0 16,-2 0-9-16,0-1 8 0,3-4-8 0,0 5 8 16,-3-9-8-16,0 6 0 0,3 1 0 0,-6-4 0 15,-3-2 0-15,0-3 0 0,5 3 8 0,-5 2-8 16,-6 1 0-16,3 2 0 0,0 3 0 0,-3 0 0 15,0-1 0-15,0 9 0 0,3-8 0 0,-3 8 0 16,3-1 0-16,-3 4 0 0,0 2 0 0,0 0 0 16,0 0 0-16,0 0 0 0,0 0-11 0,0 8 11 15,-3-3-11-15,3-5 11 0,6 13-13 0,-3 6 5 16,0 2 8-16,-3 0 0 0,0 3 0 0,9 2 0 0,-3 1 0 16,0 4 11-16,0-2-3 0,-3 1 0 0,0 4-8 0,6-8 0 15,-6 6 0-15,0 0 0 0,-3-3 0 0,3 3 0 16,0 0 9-16,-3-6-1 0,0 6 4 15,0-6 0-15,-3 6 1 0,3-11 0 0,0 0 14 0,-6 3 2 16,-3-5 1-16,0-3 0 0,-3-1 17 0,0 1 3 16,3-3 1-16,0 1 0 0,-3-4-9 0,1-2-2 15,-1 5 0-15,-3-7 0 0,-3-1-1 0,3-2-1 16,0-3 0-16,6 0 0 0,-6-3-15 0,3 0-3 16,0 1-1-16,1-4 0 0,2-4-19 0,-3 2 0 15,6 0 0-15,-3-3 0 16,6 1-31-16,0-3-6 0,0 2-2 0,3-2 0 15,3 0-137-15,3-1-28 0,0 1-6 0,3 0-843 16</inkml:trace>
  <inkml:trace contextRef="#ctx0" brushRef="#br0" timeOffset="6828.5499">22531 1638 1384 0,'0'0'39'0,"0"0"9"0,-5 0-38 0,5 0-10 16,0 0 0-16,0 0 0 0,-9 0 57 0,6 5 10 15,-3-5 1-15,0 3 1 0,3-1 7 0,-3 6 0 16,-3-5 1-16,6 2 0 16,-3 6-25-16,0-3-6 0,0-3-1 0,3 3 0 0,-3 0-7 0,3 3-2 0,-3 2 0 0,3-8 0 15,0 6 0-15,3-1-1 0,-3 3 0 0,3-5 0 16,0 3-23-16,0 2-12 0,3-5 12 0,0-3-12 15,-3 3 10-15,3 0-10 0,6-2 8 0,0 2-8 16,0-3 0-16,-6 0 8 0,9-2-8 0,0-1 0 16,-3 1-81-16,6 2-22 0,-4-5-4 0,1 0-817 15</inkml:trace>
  <inkml:trace contextRef="#ctx0" brushRef="#br0" timeOffset="7078.5769">22841 1728 1638 0,'3'5'36'0,"-3"-5"7"0,0 0 1 0,6 8 3 0,0 5-38 0,-3-8-9 16,6 3 0-16,-6 6 0 0,6-9 48 0,-9 8 8 16,9-5 2-16,-3 3 0 0,-3 2-22 0,0-2-5 15,3-1-1-15,-1 3 0 0,-5 6-8 0,0-3-2 0,0 0 0 0,-3 5 0 16,-5-8-7-16,8 0-1 0,-3 0-1 0,0 6 0 15,-3-11-11-15,-3 2 10 0,9 4-10 0,-3-6 10 16,0 0-27-16,3-3-6 0,-3 0-1 0,3-5-579 16,0 0-116-16</inkml:trace>
  <inkml:trace contextRef="#ctx0" brushRef="#br0" timeOffset="7359.9428">23064 1384 1609 0,'0'0'35'0,"0"0"7"0,0 0 2 0,0 0 2 0,0 0-37 16,0 0-9-16,6 5 0 0,0 0 0 16,-3 3 42-16,0 0 6 0,9 3 2 0,3 2 0 0,0 6-11 0,0-4-3 15,0 9 0-15,-4-3 0 0,7-2-12 0,-3 2-4 16,3 3 0-16,-3-3 0 0,0 0 1 0,0 3 0 15,0-5 0-15,-6 2 0 0,5-3-9 0,-2-2-3 16,-6 3 0-16,3-1 0 0,0-5-9 0,3 6 12 16,-6-6-12-16,-3 0 12 0,6 1-12 0,0-6 0 15,-6 0 0-15,3 2 8 16,-3-7-29-16,6-1-7 0,-3-2 0 0,0 0-585 16,0-2-117-16</inkml:trace>
  <inkml:trace contextRef="#ctx0" brushRef="#br0" timeOffset="7594.2563">23442 1421 1692 0,'-15'2'37'0,"12"4"8"0,-6-1 2 0,1 8 0 0,-1 1-38 0,-3-1-9 0,3 0 0 0,0 5 0 16,-3 1 104-16,-3-3 20 0,0 2 3 0,0 1 1 15,-3 2-37-15,1-2-7 0,5-1-2 0,-3 3 0 16,0 0-35-16,0-2-7 0,0 2-2 0,6-5 0 15,-3 0-21-15,3 2-4 0,3-4-1 0,0-1 0 16,4 0-12-16,-4-2 0 0,3 2 0 0,3 0 0 16,0-5-23-16,3 0-7 0,-3 3-2 0,6-3 0 15,-6-8-167-15,8 5-33 0,1-5-8 0</inkml:trace>
  <inkml:trace contextRef="#ctx0" brushRef="#br0" timeOffset="7832.5802">23579 1715 1476 0,'-3'-6'32'0,"3"6"8"0,0 0 0 0,0 0 1 0,0 0-33 0,0 0-8 0,0 0 0 0,0 0 0 16,0 0 94-16,0 0 17 0,-9 0 3 0,0 6 1 16,3-6-49-16,0 5-10 0,-2 3-1 0,8-3-1 15,-9 3-19-15,6 0-4 0,-3 0-1 0,3 2 0 16,0-2 9-16,3 3 1 0,0-3 1 0,3 5 0 15,-3-8-19-15,6 9-4 0,0-9-1 0,3 3 0 16,-1-3-9-16,1 3-8 0,3-5 9 0,0 2-9 16,3 0 0-16,0-2 0 0,3-3 0 0,-6 0 0 15,9 0-104-15,-4-3-26 16,1 3-6-16</inkml:trace>
  <inkml:trace contextRef="#ctx0" brushRef="#br0" timeOffset="8129.6942">23933 820 1698 0,'0'0'48'0,"0"0"11"0,0 0-47 0,12 8-12 16,-3 5 0-16,0 1 0 0,9-1 53 0,0 5 9 15,-3 9 2-15,6 5 0 0,5-1 17 0,-2 9 4 16,-3 2 1-16,6 3 0 0,-3 0-42 0,-4 0-9 16,4 3-2-16,-9 2 0 0,6 0-21 0,-6 3-4 15,-9-5 0-15,3 2-8 0,-9-2 13 0,0 2-4 0,-9-5-1 0,3 3 0 16,-9-3 3-16,0 8 0 0,-6-6 0 0,-3 9 0 16,-5-3-11-16,-4 0 12 0,-3-3-12 0,1 3 12 31,-4 0-68-31,6 0-12 0,-6 10-4 0</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4T18:38:50.662"/>
    </inkml:context>
    <inkml:brush xml:id="br0">
      <inkml:brushProperty name="width" value="0.05292" units="cm"/>
      <inkml:brushProperty name="height" value="0.05292" units="cm"/>
      <inkml:brushProperty name="color" value="#FF0000"/>
    </inkml:brush>
  </inkml:definitions>
  <inkml:trace contextRef="#ctx0" brushRef="#br0">19397 5136 867 0,'0'0'19'0,"0"-6"4"0,0-2 1 0,0 3 0 0,0 5-24 0,0 0 0 15,0-5 0-15,0 5 0 0,0 0 54 0,0 0 6 16,0 0 0-16,0 0 1 0,0 0-24 0,3 8-5 16,-3 5 0-16,0-2-1 0,0 4 6 0,3 4 2 0,-3-1 0 0,3 6 0 15,-3 3 6-15,3-1 2 0,0 3 0 16,-3 0 0-16,3 0-3 0,-3 6-1 0,0-1 0 0,0 1 0 15,0 4-7-15,0 1 0 0,0-3-1 0,-3 0 0 16,3 0-11-16,0-5-1 16,0 0-1-16,-3-3 0 0,3-3-5 0,-3-2-1 0,3 0 0 0,-3-3 0 15,3 0-8-15,0-2-8 0,-3-3 12 0,3-1-12 16,-3-1 8-16,3-4-8 0,0 1 0 0,0-3 0 16,0-3 0-16,0-5-12 0,0 0 0 0,0 0 0 15,0 0-64-15,0 0-12 0,3-5-2 0,0-3-669 16</inkml:trace>
  <inkml:trace contextRef="#ctx0" brushRef="#br0" timeOffset="643.3487">19394 5313 1130 0,'0'0'24'0,"0"0"6"0,0 0 1 0,0 0 1 0,0 0-32 0,0 0 0 0,0 0 0 0,0 0 0 15,0 0 39-15,0 0 1 0,0 0 0 0,0 0 0 16,0 0-11-16,0 0-1 0,0 0-1 0,0 0 0 15,9 5 21-15,-3 3 5 0,0-3 1 0,0 3 0 16,3 0-34-16,0 3-6 0,0-1-2 0,0 1 0 16,3-3 4-16,-1 3 0 0,4-1 0 0,-3 1 0 15,6-3-8-15,-3 0 0 0,3-1-8 0,0 1 12 16,-3-5-12-16,5 2 0 0,-2-2 0 0,0 0 0 16,3-3 20-16,-3 0 7 0,3 0 1 0,0 0 1 15,-1-6-17-15,-2 4-3 0,0-4-1 0,-3 1 0 16,0-3 8-16,0 3 2 0,-3-3 0 0,3 0 0 15,-4-3-8-15,1 4-2 0,0-1 0 0,-3 0 0 0,3 0-8 16,-3 0 8-16,-3 0-8 0,3 0 8 0,-3 0-8 0,0 0 8 16,0-3-8-16,0 3 8 0,-3 1-8 0,3-1 8 15,-3 0-8-15,0-3 8 16,0 3-8-16,0 0 8 0,0 0-8 0,-1 0 8 0,1 0 7 0,0 0 1 16,-3 1 0-16,0-1 0 0,-3 0-16 0,3 2-16 15,-5-2 3-15,-1 3 1 0,0-3 25 0,-3 3 6 16,0 0 1-16,0-1 0 0,0 1-20 0,-3 0 0 15,0 2 0-15,0 0 0 0,0 3 0 0,-3-2 0 16,3 2 10-16,-2 0-10 0,-1 0 19 0,0 0-2 16,-3 0 0-16,0 2 0 0,0-2-1 0,0 3 0 0,1 0 0 15,-1-3 0-15,0 5 1 0,3-2 0 0,-3-1 0 0,3 4 0 16,0-1-17-16,0-2-9 0,4 2 1 0,2 0 0 16,0 0 8-16,0-2 0 0,3 2-9 0,0 1 9 15,6-6-22-15,0 0 0 0,0 5 0 0,0-5 0 31,0 0-61-31,3 8-12 0,0-3-2 0</inkml:trace>
  <inkml:trace contextRef="#ctx0" brushRef="#br0" timeOffset="940.0643">19969 5204 1288 0,'0'0'28'0,"0"0"7"0,0 0 1 0,0 0 0 0,0 0-36 16,0 0 0-16,0 0 0 0,0 0 0 0,3 8 59 0,0 3 5 15,-3-3 0-15,3 2 1 0,0 1-15 0,-3 5-3 16,3 0-1-16,-1 2 0 0,1-2-13 0,0 3-2 16,0 2-1-16,0 0 0 0,0 3-11 0,0 2-3 15,0 1 0-15,0 4 0 0,0 1-16 0,0 0 10 16,3 0-10-16,-3-1 8 0,0-4-8 0,3 2 0 15,-3 0 0-15,3-2 8 0,-3-6-8 0,3 3 0 16,-3-3 0-16,3-3 0 0,-3 1-9 0,0-3-4 16,0 0-1-16,3-1-534 15,-3-1-106-15</inkml:trace>
  <inkml:trace contextRef="#ctx0" brushRef="#br0" timeOffset="1278.4445">19546 6109 1404 0,'0'0'31'0,"0"0"6"0,0 0 2 0,0 0 0 16,0 0-31-16,0 0-8 0,0 0 0 0,0 0 0 15,3 6 24-15,3-1 4 0,3-3 1 0,-3 4 0 16,3-1 15-16,0 0 2 0,3 1 1 0,2-1 0 16,1-2-2-16,3 2 0 0,-3-2 0 0,3-1 0 15,3 3-18-15,-3-2-4 0,2 2-1 0,-2-2 0 16,-3 2-11-16,0-5-3 0,3 3 0 0,-3-3 0 16,-3 0-8-16,3 0 8 0,-3-3-8 0,2 3 8 15,1-2-8-15,0-1 12 0,3 0-12 0,-3 1 12 16,0-1-12-16,0 0 0 0,3-2 0 0,2 5 8 15,-2-5-8-15,0 5-17 0,3-5 4 0,-3 2-570 16,3 3-113-16</inkml:trace>
  <inkml:trace contextRef="#ctx0" brushRef="#br0" timeOffset="2813.7253">19760 4993 698 0,'0'0'15'0,"-3"5"3"0,0 3 1 0,0 0 1 16,3 0-20-16,0 0 0 0,0 0 0 0,0 2 0 0,0 1 32 0,3-3 3 16,0 2 0-16,0 1 0 0,-3 0-23 0,3 2-4 15,0-3 0-15,0 1-8 0,-3 0 17 0,3-1-3 16,0-2-1-16,-3 0 0 0,3 0 32 0,-3-8 7 16,0 5 0-16,0-5 1 0,3 8 7 0,-3-8 0 15,0 0 1-15,0 0 0 0,0 0-6 0,0 0-2 16,0 0 0-16,0 0 0 0,0 0-2 0,0 0-1 15,0 0 0-15,0 0 0 0,0 0-2 0,0-8-1 16,0 3 0-16,0-3 0 0,0-5-12 0,0 2-3 16,0-2 0-16,0-3 0 0,3-2-7 0,-3-1-1 15,0-2-1-15,0 0 0 0,3-3 5 0,-3-3 2 0,0 1 0 0,0-1 0 16,3-4 5-16,-3-1 1 0,0-2 0 0,0-3 0 16,0-3-8-16,0-5-2 0,0 3 0 0,0-3 0 15,0 0-6-15,0 0 0 0,0 0-1 0,-3-3 0 16,3-2-7-16,-3-3-2 0,0 0 0 0,0-3 0 15,-3 6-10-15,3 0 0 0,-3-3 0 0,3 5 0 16,0 1 0-16,3 2 0 0,-3 2 0 0,3 1 0 16,3 0 9-16,0 5 0 0,0 2 0 0,0 6 0 15,3 0-1-15,-3 5-8 0,0 0 12 0,0 3-4 16,3 0-8-16,-3 0 0 0,0 2 0 0,0 1 0 16,0 5 0-16,0-3 0 0,-3 5 0 0,0-2 0 15,3 5 0-15,-3 0 0 0,3 0 0 0,-3 3 0 16,0 5 0-16,0 0 0 0,0 0 0 0,0 0 0 15,0 0-11-15,0 0 11 0,0 0-8 0,0 0 8 0,0 0 0 0,0 0 0 16,0 0 0-16,0 0 0 16,0 0-26-16,0 0 0 0,-3 5 0 0,0 0 0 15,3-5-106-15,-3 6-22 0,3-6-4 0</inkml:trace>
  <inkml:trace contextRef="#ctx0" brushRef="#br0" timeOffset="3693.7791">19540 2783 867 0,'0'0'19'0,"0"0"4"0,-9 8 1 0,0-5 0 0,0 2-24 15,3 1 0-15,-3-4 0 0,0 9 0 0,3-9 64 0,-5 9 7 16,-4 2 1-16,3-5 1 0,3 5-26 0,-3 1-6 0,3 2-1 15,0-1 0-15,0 4-10 0,3-3-2 0,-3 2-1 0,3 1 0 0,3 2 6 16,-3 3 2-16,0-6 0 0,3 1 0 0,3 2-2 0,-3 0 0 16,3 3 0-16,0-3 0 0,6 3-13 0,-3 0-2 15,0 0-1-15,6-1 0 0,3-1-5 0,0 4-2 16,0-7 0-16,0 2 0 0,9-5 10 16,0 2 3-16,-4-2 0 0,4-3 0 0,0 0-23 0,3 1 0 15,-3-4-10-15,3-2 10 0,-4-2 0 0,4-1 19 16,-3-3-3-16,0-2 0 0,0 0 13 0,0 0 3 15,-1-2 0-15,1-3 0 0,3-1 3 0,0-2 1 0,-6 0 0 16,3 0 0-16,2-5-5 0,1 0-1 0,-6-3 0 16,3 0 0-16,0-2-2 0,-3-1-1 0,-1 3 0 15,-5-5 0-15,3 0 3 0,-3 2 1 0,0 1 0 0,-3-1 0 16,0 6 3-16,-6-8 1 0,0 5 0 0,-6-2 0 16,3 2-4-16,-6-5-1 0,-6 2 0 0,3-2 0 15,-3 0-6-15,-3-3 0 0,-3 0-1 0,-2 0 0 16,-1-2-13-16,0-1-2 0,0 1-8 0,0 2 12 15,0 0-12-15,1 0 0 0,2 9 0 0,-3-7 0 16,3 7-14-16,0 7-6 0,3-6 0 0,-3 4-1 16,4 7-79-1,-1-5-15-15,-6 3-3 0,6 5-946 0</inkml:trace>
  <inkml:trace contextRef="#ctx0" brushRef="#br0" timeOffset="5268.0059">19838 2937 1130 0,'0'0'24'0,"0"0"6"0,0 0 1 0,0 0 1 0,0 0-32 0,0 0 0 0,0 0 0 0,0 0 0 15,0 0 59-15,0 0 5 0,3-5 0 0,6 2 1 16,-3-5-34-16,2 3-7 0,1-3-2 0,-3 2 0 16,6-4 14-16,0 2 4 0,3 0 0 0,6 0 0 0,-3 0-14 0,3-2-2 15,-1-1-1-15,1-2 0 0,3 0 0 0,0-1 0 16,3-2 0-16,-1 1 0 0,-2-1-6 0,6 0-1 15,0 0 0-15,0 3 0 0,-4-8-8 16,1 5-8-16,3 0 12 0,0 3-12 0,-4-3 12 0,-2 0-12 16,-3 3 12-16,3-1-12 0,-3 6 18 0,-3-2-3 0,-1-1-1 15,-2 1 0-15,0 4-2 0,-3-2 0 0,-3 3 0 0,0-3 0 16,0 3 4-16,-3 0 1 0,0-3 0 0,-3 2 0 16,3 4 2-16,0-1 0 0,-3 0 0 15,-3 3 0-15,3-7-11 0,0 4-8 0,-3 3 12 0,0 0-12 31,6-8-16-31,-3 3-9 0,0-1-3 0,-3 6-876 0</inkml:trace>
  <inkml:trace contextRef="#ctx0" brushRef="#br0" timeOffset="6058.0455">20591 2207 813 0,'0'0'17'0,"0"0"4"0,0 0 1 0,0 0 2 0,0 0-24 0,0-3 0 0,0 3 0 0,0 0 0 16,0 0 51-16,3-8 5 0,-3 3 0 0,0 5 1 15,0 0-13-15,0 0-4 0,0 0 0 0,0 0 0 16,0 0 6-16,0 0 1 0,0 0 0 0,0 5 0 15,3 3-3-15,0 5 0 0,0-7 0 0,0 7 0 16,0 0-14-16,3 8-3 0,0-8-1 0,-1 6 0 16,7 7-2-16,-6-7 0 0,3 2 0 0,0-2 0 0,3-1-4 15,-3 3-2-15,3-2 0 0,-3 2 0 0,6-3-7 0,-3-4-2 16,-3-1 0-16,2 0 0 0,-5 0-9 0,3 1 8 16,0-1-8-16,0-5 8 0,-3 0-8 0,0 0 12 15,0 0-12-15,0-3 12 0,-6-5-12 0,0 0 12 16,0 0-12-16,0 0 12 0,6 8-12 0,-6-8 0 15,0 0-12-15,0 0 12 16,0 0-64-16,0 0-6 0,0 0-1 0,0 0-660 16</inkml:trace>
  <inkml:trace contextRef="#ctx0" brushRef="#br0" timeOffset="6406.6257">20612 2151 1127 0,'0'0'32'0,"0"0"7"0,0 0-31 0,0 0-8 16,0 0 0-16,0 0 0 0,0 0 33 0,3-5 6 15,0-1 1-15,0 1 0 0,2 3 6 0,1-6 2 16,0 2 0-16,0 1 0 0,3-3 1 0,0 3 1 15,0 0 0-15,0-3 0 0,3 0 7 0,0-3 2 16,3 3 0-16,0-2 0 0,-1-1-22 0,4-2-4 16,0 2-1-16,3 3 0 0,-3-5-14 0,3 8-3 15,-3-9-1-15,2 7 0 0,-2 1-14 0,0-7 0 16,0 0 8-16,0 2-8 0,-6 1 14 0,3 4 0 16,-3-4 0-16,-1 7 0 0,-2-8-14 0,0 9-10 15,-3-9 2-15,0 9 0 0,3-4 8 0,-6 6 14 16,-3 0-3-16,0 0-1 15,3-5-64-15,-3 5-13 0,0 0-2 0,0 0-490 0,0 0-97 0</inkml:trace>
  <inkml:trace contextRef="#ctx0" brushRef="#br0" timeOffset="6734.9302">20802 2641 1288 0,'0'0'28'0,"0"0"7"0,0 0 1 0,0 0 0 0,9 0-36 0,-3-3 0 0,-6 3 0 0,9-3 0 16,3 3 50-16,-3-5 3 0,0 2 1 0,3-2 0 0,-1 0-3 0,4 2-1 15,-3-2 0-15,3 0 0 0,0-1-6 0,0 4 0 16,0-6-1-16,3 0 0 0,-6 2-19 0,5 1-3 16,-5 0-1-16,3-3 0 0,0 3-20 0,-3-1 8 15,-3 1-8-15,0 2 0 0,0-5 0 0,0 6 0 16,-3-1 0-16,0-5 0 16,0 3-26-16,-3 5-3 0,0-8-1 0,-3 8-512 15,2-5-102-15</inkml:trace>
  <inkml:trace contextRef="#ctx0" brushRef="#br0" timeOffset="7063.0946">21013 1955 1036 0,'0'0'23'0,"0"0"5"0,0 0 0 0,0 0 1 0,0 0-29 0,0 0 0 0,0 0 0 0,0 0 0 16,0 0 44-16,0 0 2 0,6-5 1 0,-6 5 0 16,0 0-7-16,6 5 0 0,0 3-1 0,0-5 0 15,0 2-1-15,3 6 0 0,-3-3 0 0,3 2 0 16,-3 3-11-16,0 1-3 0,0 2 0 0,0 2 0 0,0-5-14 16,-3 6-10-16,3-1 12 0,0 4-12 0,0-9 17 0,-3 3-3 15,3 0-1-15,-1-1 0 0,1 1-1 16,0-2-1-16,0 1 0 0,0-4 0 0,-3 2-11 0,3 0 0 15,0 1 0-15,0-6 8 0,-3 2-8 0,6-2 0 16,-6-3 0-16,3 3 8 0,-3-2-8 0,3-4 0 16,0 4 0-16,0-6-506 15,-6 0-94-15</inkml:trace>
  <inkml:trace contextRef="#ctx0" brushRef="#br0" timeOffset="7643.8977">21121 1807 1123 0,'0'0'24'0,"0"0"6"0,0 0 1 0,0 0 1 0,0 0-32 0,0 0 0 0,0 0 0 0,0 0 0 15,0 0 52-15,0 0 5 0,0 0 1 0,0 11 0 16,0-3-10-16,3 5-1 0,-3 0-1 0,3 3 0 15,2 0 8-15,1 5 2 0,0-2 0 0,0-1 0 16,3 3-6-16,-3 6-1 0,0-9 0 0,0 9 0 16,3-9-6-16,0 9-2 0,-3-9 0 0,0 3 0 15,0 0-21-15,0 1-4 0,-3-4 0 0,3 1-1 16,0-1-7-16,0-2-8 0,0 0 11 0,-3-3-11 16,0 0 13-16,0 1-4 0,-1-1-1 0,-2 0 0 15,0 0-8-15,3-5 8 0,0 3-8 0,0-3 8 16,-3-3-8-16,3-2-17 0,0 2 4 0,-3-5-615 15,0 0-122-15</inkml:trace>
  <inkml:trace contextRef="#ctx0" brushRef="#br0" timeOffset="8497.8482">21275 2082 921 0,'0'0'20'0,"0"0"4"0,0 0 0 0,0 0 4 0,-3 0-28 0,3 0 0 0,0 0 0 0,0 0 0 0,0 0 62 0,0 0 7 16,-3-2 2-16,3 2 0 0,-3 0-12 0,3 0-3 15,0 0 0-15,0 0 0 16,0 0 8-16,0 0 2 0,0 0 0 0,0 0 0 0,0 0-8 0,0 0-2 16,0 0 0-16,3-6 0 0,0 1-28 0,3 0-7 15,0 2-1-15,3-2 0 0,0 0 4 0,6 2 0 16,-3-8 0-16,0 3 0 0,3 0 0 0,3-5 1 16,-1 0 0-16,4 0 0 0,3-6-2 0,0-2-1 15,0 3 0-15,0-1 0 0,2 0 6 0,1 1 2 16,0 2 0-16,0-8 0 0,2 8-17 0,1-2-3 15,6-3-1-15,3 2 0 0,-1 1 6 0,-2-1 1 16,0 3 0-16,-1-2 0 0,1 5-16 0,0-9 9 16,0 4-9-16,2-1 8 0,1 6-8 0,0-8 8 15,-4 8-8-15,4-1 8 0,-3 1-8 0,-3-3 0 16,-7 3 0-16,4 0 0 0,-6 0 0 0,0 5 0 16,-6-3 0-16,2 3 0 0,-2 0 0 0,-3-2 0 0,0 2 0 15,-3 0 0-15,0 3 8 0,0-3-8 16,0 2 8-16,-6-2-8 0,0 3 13 0,0 0-2 0,3 2-1 0,-9 3 0 15,8-5 10-15,-5-3 3 0,0 5 0 0,0 1 0 16,-3 2-1-16,0 0 0 0,0 0 0 0,3 0 0 16,-3 0-11-16,0 0-3 0,0 0 0 0,0-8 0 15,0 5-8-15,0 3 12 0,0 0-12 0,0 0 12 16,0 0-12-16,0 0 12 0,0-3-12 0,0 3 12 16,0 0-12-16,0 0 0 0,0 0 9 0,0 0-9 15,0 0 0-15,0 0 0 0,0 0 0 0,0 0-787 16,0 0-161-16</inkml:trace>
  <inkml:trace contextRef="#ctx0" brushRef="#br0" timeOffset="10749.674">22651 1291 939 0,'5'-5'20'0,"-5"5"5"0,-3 0 1 0,3-3 1 0,3 3-27 0,-3 0 0 0,0 0 0 0,0-5 0 16,3 5 56-16,-3 0 7 0,-3-5 1 0,3 5 0 15,0 0-34-15,0 0-6 0,0 0-2 0,-3-3 0 16,3 3-14-16,0 0-8 0,0 0 8 0,-2 0-8 16,-1 0 0-16,3 0 0 0,0 0 0 0,0 0 0 15,5 8 0-15,-5-8 0 0,-2 8 0 0,7 2 0 16,1-7 0-16,-6-3 0 0,3 11 0 0,0-9 0 15,6 4 0-15,-3-1 0 0,-6-5 0 0,0 0 0 16,9 0 0-16,0 0 0 0,0 3 0 0,-9-3 0 16,0 0 14-16,15-8-2 0,0 2 0 0,-6 4 0 15,3-4 3-15,-3-2 0 0,0 3 0 0,-1-3 0 16,-2 3 5-16,0-3 0 0,-6 3 1 0,9-3 0 0,-6 2 12 16,-3-1 3-16,0 1 0 0,0 6 0 0,0 0-13 0,-3-5-3 15,0-3 0-15,-3 8 0 0,-3-5 0 0,6-3 0 16,-5 8 0-16,-1-5 0 0,-3 5-6 0,3 0-2 15,9 0 0-15,-9 5 0 0,-3-5-12 0,3 8 0 16,0-3 8-16,9-5-8 0,-9 8 0 0,3 3 0 16,-6-1 0-16,6 1 0 0,6 2 0 0,-3 0 14 15,0 0-2-15,3 1-1 0,3-1-25 0,0-3-5 16,3 4-1-16,-3-4 0 0,6 1 20 0,0 2 0 16,0-8 0-16,0 3 0 0,3 0 0 0,0-2 0 15,0-1-8-15,3-5 8 0,-1 0 0 0,-2 0 11 0,-3 0-2 0,3-5 0 16,-3 5 11-16,6-8 1 0,-9 2 1 0,3-2 0 15,-3-2-8-15,0 2-2 0,0-3 0 0,-3 1 0 16,-3-1 5-16,0 3 1 0,0-2 0 0,-3 2 0 16,-3-6 1-16,3 6 0 0,-3-5 0 0,0 8 0 15,0-3-6-15,-3 3-1 0,-3-6 0 0,9 8 0 16,-3-4-12-16,-3 4 11 0,-3 0-11 0,6 3 10 16,6 0-10-16,-9 0 10 0,1 3-10 0,2 0 10 15,3 4-10-15,3-7 0 0,-3 3 0 0,0 8-621 16,6-6-117-16</inkml:trace>
  <inkml:trace contextRef="#ctx0" brushRef="#br0" timeOffset="17970.6808">19802 3151 270 0,'0'0'0'0,"0"0"11"0,0 0-3 0,0 0 0 0,0 0-8 0,0 0 0 16,0 0 0-16,0 0 0 0,0 0 64 0,0 0 10 15,-3-5 2-15,3 5 1 0,0 0-2 0,0 0-1 16,0 0 0-16,-3-3 0 0,3 3-18 0,0 0-3 16,0 0-1-16,0 0 0 0,0 0-19 0,0 0-4 0,0 0-1 15,0 0 0-15,0 0-20 0,0 0-8 16,-3 6 0-16,3-6 9 0,0 0-1 0,0 7-8 0,0-7 12 15,0 0-4-15,0 0-8 0,6 6 10 0,-6-6-10 16,0 0 10-16,3 5-10 0,3-2 0 0,-6-3 0 0,0 0 8 16,9 2-8-16,-3 1 10 0,0 0-10 0,-3-3 10 15,3 2-19-15,0-2-4 0,3 0-1 0,-1 0 0 16</inkml:trace>
  <inkml:trace contextRef="#ctx0" brushRef="#br0" timeOffset="18126.9952">20147 3164 410 0,'0'0'11'0,"0"0"4"0,0 0-15 0,0 0 0 16,9 3 0-16,-9-3 0 16,6 0 9-16,-6 0-1 0,9 0 0 0,0 0 0 0,0 0 4 15,0-3 1-15,3 3 0 0,-3-2 0 0,0 2-13 0</inkml:trace>
  <inkml:trace contextRef="#ctx0" brushRef="#br0" timeOffset="18276.1628">20460 3201 932 0,'0'0'20'0,"0"0"5"0,0 0 1 0,0 0 0 0,0 0-26 0,0 0 0 15,6-5 0-15,0 5 0 16,3-5 0-16,0 2 0 0,-1-2 0 0,4 2-279 15,-3-2-49-15</inkml:trace>
  <inkml:trace contextRef="#ctx0" brushRef="#br0" timeOffset="18413.3961">20760 3117 770 0,'0'0'16'0,"6"0"4"0,-6 0 1 0,6-3 2 0,3 1-23 0,0 2 0 16,0-6 0-16,3 1 0 15,-3 2 0-15,3-2 0 0,-3 2 0 0,6-2-224 16,-3 2-48-16</inkml:trace>
  <inkml:trace contextRef="#ctx0" brushRef="#br0" timeOffset="19100.7866">21058 3101 936 0,'9'-3'26'0,"-6"3"7"0,3 0-33 0,-3 0 0 0,3 0 0 0,-3 0 0 16,6 0 57-16,0 0 5 0,-3-5 1 0,0 2 0 15,3 1-24-15,2-1-5 0,-2 0-1 0,3-2 0 16,0 2-33-16,0-2-9 0,3 3-1 0,0-1 0 16,-3-2 19-16,0 2 4 0,3 0 1 0,-1 1 0 15,-2 2-14-15,3-3-18 0,-3 3 4 0,3 0 1 16,0 0 1-16,-6 0 0 0,3 0 0 0,0 0 0 16,3-3 12-16,-7 3 0 0,4 3-10 0,-3-3 10 15,3-3 0-15,-3 3 0 0,0 0 0 0,-9 0 0 16,9 0 0-16,0 0 0 0,0 0 0 0,-9 0 0 15,0 0 0-15,12 3 0 0,-3-3 8 0,3 3-8 16,-4-1 15-16,1 1-3 0,0 0 0 0,0-1 0 16,0-2 0-16,0 3-1 0,0-3 0 0,0 0 0 15,0 3 6-15,0-1 2 0,3-2 0 0,-3 0 0 16,0 0-19-16,3 0-17 0,-1 0 3 0,1 0 1 0,6 0-6 0,-6 0-1 16,0 0 0-16,-12 0 0 0,15 0 0 0,0 3-1 15,-3-3 0-15,0 2 0 0,0-2 21 0,-12 0 0 16,0 0 0-16,14 3 0 0,-2-3-11 0,-6 0 11 15,-6 0-8-15,12 3 8 0,-3-3-8 0,-9 0 8 16,0 0-8-16,0 0 8 0,0 0 0 0,9 2 17 16,0 1-2-16,-9-3-1 0,0 0 22 0,9 3 5 15,-9-3 1-15,3 0 0 0,9 0-5 0,-12 0-1 16,0 0 0-16,12 0 0 0,0 0-3 0,-12 0-1 16,11 0 0-16,-2 0 0 0,0 0-6 0,0 0-2 15,-3 2 0-15,3-2 0 0,0 0-13 0,-3 3-3 0,3-3-8 16,-9 0 12-16,0 0-12 0,9 5-18 0,3-5 4 15,-3 0 1 1,0 3-30-16,3-3-5 0,-4 3-2 0,4-3 0 16,-3-3-22-16,3 0-5 0,3 3-1 0,-3 0 0 15,-3 0 2-15,3 0 1 0,3-5 0 0,-6 2 0 16,-3 3 39-16,3 0 7 0,-1-2 1 0,1 2 1 0,-3-3 37 0,0 3 7 0,-6 0 2 0,9-3 0 16,0 3 41-16,-3-2 9 0,0-1 2 0,-6 3 0 15,6-3 11-15,-6 3 2 0,0 0 1 0,12-5 0 16,3 3-17-16,-6-1-4 0,-9 3-1 0,15-5 0 15,0-1-7-15,-1 4-2 0,-2 2 0 0,3-6 0 16,-3 4-30-16,6-1-7 0,-3 3-1 0,0-5 0 16,0 2-6-16,-1 0-2 0,1 1 0 0,3-3 0 15,-3 2-8-15,3 0 0 0,0 1 0 0,-3 2 8 16,3-6-41-16,-1 4-9 0,1-1-2 0</inkml:trace>
  <inkml:trace contextRef="#ctx0" brushRef="#br0" timeOffset="19822.5924">22841 1741 842 0,'0'0'18'0,"0"0"4"0,3 0 1 0,-3 0 1 0,3 0-24 0,-3 0 0 0,0 0 0 0,0 0 0 15,3 0 51-15,-3 0 5 0,0 0 0 0,0 0 1 16,0-5-20-16,0 5-4 0,0 0-1 0,0 0 0 15,0 0-20-15,6 0-4 0,-3 5 0 0,-3-5-8 16,0 0 0-16,0 0 0 0,0 0 0 0,0 0-348 16,0 0-72-16</inkml:trace>
  <inkml:trace contextRef="#ctx0" brushRef="#br0" timeOffset="19963.4181">22898 1982 1105 0,'0'0'24'0,"0"0"4"0,3 8 2 0,-3-8 2 0,0 0-32 0,0 5 0 16,0 3 0-16,6 0 0 0,-6-8 34 0,2 10 0 16,1-4 0-16,-3-6 0 0,3 10-43 0,0 1-9 0,-3-3-2 15,0 0-332 1,0 2-66-16</inkml:trace>
  <inkml:trace contextRef="#ctx0" brushRef="#br0" timeOffset="20104.0523">22886 2318 787 0,'3'10'22'0,"-3"-4"6"0,0-4-28 0,0-2 0 0,0 8 0 0,0 3 0 15,0-3 44-15,0 2 3 0,0-2 1 0,0-2 0 16,3 1-37-16,-3-1-11 0,0 2 0 0,0 0-272 16,0 2-60-16</inkml:trace>
  <inkml:trace contextRef="#ctx0" brushRef="#br0" timeOffset="20358.9486">22871 2643 338 0,'0'0'0'0,"0"8"14"0,0 3-4 0,0-9 1 0,0-2-11 0,-3 6 0 0,3 2 0 0,0 0 0 16,0-8 76-16,-3 7 12 0,0-1 4 0,3 2 0 15,0 0-28-15,0 0-4 16,0 2-2-16,0-5 0 0,0 3-10 0,3 0-1 0,0-2-1 0,-3 2 0 16,0-1-22-16,0-7-4 0,0 0 0 0,3 8-1 15,-3 0 1-15,0 0 1 0,3 3 0 0,-3-1 0 16,6 1-9-16,-6-6-3 0,0 3 0 0,0 0 0 16,0-2 19-16,0-6 4 0,0 5 1 0,0 0 0 15,0 0-33-15</inkml:trace>
  <inkml:trace contextRef="#ctx0" brushRef="#br0" timeOffset="22121.3315">21338 3519 518 0,'-6'-3'14'0,"6"3"5"0,-3 0-19 0,-3-8 0 0,6 6 0 0,-3-1 0 15,3-5 64-15,0 3 8 0,-3 2 3 0,0-2 0 16,3 0-5-16,0 5-1 16,0 0 0-16,0-3 0 0,3-2-13 0,-3 5-4 0,-3-6 0 0,3 4 0 15,0 2-8-15,0 0-3 0,0 0 0 0,0 0 0 16,0 0-3-16,0 2-1 0,-3 4 0 0,3 2 0 16,0 0-2-16,0 2-1 0,3 3 0 0,-3 1 0 15,0-1-10-15,3 3-3 0,0 0 0 0,0-1 0 16,0 4-7-16,0-6-2 0,0 0 0 0,0 1 0 15,0-1 6-15,0 0 1 0,0-2 0 0,0-1 0 16,-3-2 10-16,3 0 3 0,-3 0 0 0,0-5 0 0,3-1-4 0,-3-2-1 0,0 0 0 0,-3 6 0 16,0-4 3-16,3-2 1 0,0 0 0 0,0 0 0 15,0 0 2-15,-3-2 1 0,3 2 0 0,-3-6 0 16,3 1-13-16,-3-3-2 0,0 0-1 0,0-2 0 16,0 2-3-16,-3-3-1 0,3 1 0 0,0-4 0 15,3 1-2-15,0 0 0 0,-3 0 0 0,3-1 0 16,3 1-3-16,-3-3-1 0,3 3 0 0,-3-3 0 15,3 3-8-15,3-3 8 0,-3 0-8 0,6-2 8 0,0 2 2 16,0 0 0-16,0 3 0 0,3-1 0 0,2 1 5 16,-2 5 1-16,0-2 0 0,3 2 0 0,0 0-7 0,0 5-1 15,-3 1 0-15,3 2 0 0,3 0-8 0,-1 0 0 16,1 0 0-16,3 0 0 0,-3 5-15 0,3 3-5 16,3-3 0-16,2 0-1100 15</inkml:trace>
  <inkml:trace contextRef="#ctx0" brushRef="#br0" timeOffset="23905.8434">23267 1897 712 0,'0'0'20'0,"0"0"5"0,6 0-25 0,-6 0 0 0,0 0 0 0,3-5 0 0,3 5 67 0,-6 0 8 16,3-8 1-16,-3 3 1 0,5 5 42 0,1-8 8 15,-3 2 1-15,3 1 1 0,-6 0-57 0,9-3-11 16,-6 0-2-16,0 0-1 0,0 3-10 0,0-3-1 16,-3 2-1-16,0-4 0 0,6 7 3 0,-6-2 1 15,-6-3 0-15,6 3 0 0,-3-1-19 0,0 4-4 16,-3-1-1-16,-3 0 0 0,0 3-11 0,-2 0-3 15,2 0 0-15,0 0 0 0,-3 3-12 0,-3 0 8 16,0 5-8-16,3-8 0 0,-3 8 0 0,0 2 0 16,6-2 0-16,-3-3 0 0,1 9 0 0,2-6 0 0,0 2-12 0,3 1 12 15,3-1 0-15,0 4 0 0,0-1 0 0,3-5 0 16,3 2 0-16,0-2 0 0,-3 3-8 0,3-3 8 16,3 5-8-16,0-8 8 0,0 3 0 0,3 0 0 15,-1 3-8-15,4 2 8 0,3-8 0 0,-3 3 0 16,3 5 0-16,-6-7 0 0,9 4 0 0,-6 1 0 15,0-3 0-15,-3 5 0 0,0-2 0 0,5 2 0 16,-8-5 0-16,6 2 0 0,-6 1 0 0,-3 2 0 16,3-2 0-16,-3 2 0 0,-6-5 0 0,-3 5 0 15,6 3 23-15,-3 0-2 0,-6 2 0 0,0-4 0 16,-6-1 17-16,1 0 3 0,2 0 1 0,-3 6 0 16,-3-11 6-16,0 2 0 0,0 1 1 0,3 0 0 15,0-3-16-15,1-1-3 0,-4-1-1 0,9-6 0 0,-6 0 2 16,3-3 0-16,3 0 0 0,0 1 0 15,0-6-57-15,3 3-11 0,3-9-3 0,3 1-1128 16</inkml:trace>
  <inkml:trace contextRef="#ctx0" brushRef="#br0" timeOffset="34501.6991">19698 2902 586 0,'0'0'16'0,"0"0"4"0,0 0-20 0,0 0 0 0,0 0 0 0,0 0 0 16,0 0 52-16,0 0 5 0,0 0 2 0,0 0 0 15,0 0-7-15,0 0-2 0,0 0 0 0,0 0 0 16,0-7 4-16,0 1 1 0,0 1 0 0,0 0 0 16,-3-3-16-16,3 2-3 0,0-1-1 0,0-1 0 15,0 2-14-15,0-4-2 0,0 2-1 0,0 0 0 16,0-5-2-16,0 2 0 0,0 0 0 0,0 1 0 15,3-1 1-15,0 1 0 0,-3-4 0 0,3 1 0 16,0 0-17-16,0 0 0 0,-3 0 0 0,3-1-9 0,0-2 9 0,0 1 0 16,0 1 0-16,3-2 0 0,-1 3 12 0,1-3-3 15,0 3 0-15,0-3 0 0,0 0-1 0,3 3-8 16,-6 0 12-16,3-6-4 0,0 4-8 0,0 4 12 16,0-8-12-16,-3 6 12 0,3 0-12 0,-3 5 10 15,3-5-10-15,-3 0 10 0,0-1-2 0,0 4 0 16,0 2 0-16,3-3 0 15,-3 1 1-15,0 4 0 0,0-7 0 16,3 5 0-16,-3-2 3 0,0 2 1 0,0 2 0 0,3-2 0 16,-4 3-4-16,1-3-1 0,3 3 0 0,-3 0 0 15,3-3-8-15,-3 2 0 0,3 4 0 0,-3-4 8 0,3 6-8 16,0-7 0-16,-6 7 0 0,6-3 8 0,0 0-8 0,3 3 0 16,-3 0 0-16,3-5 0 0,-3 2 0 0,0 3 0 15,3-2 0-15,0 2 0 0,0 0 0 0,-1-3 0 16,1 3 0-16,3 0 8 0,-3 0-8 0,3 0 0 15,0-5 0-15,0 5 0 0,0-3 0 0,3 3 0 16,0-3 0-16,-3 1 0 0,2 2 0 0,1-6 0 16,3 1 0-16,-3 3 0 0,6-4 0 0,-3 1 0 15,0 0 0-15,-3 2 0 0,-1-5 0 0,-2 3 0 16,3-3 0-16,-3 3 8 0,0-3-8 0,0 2 0 16,0-4 0-16,0-1 8 0,0 6 3 0,0-8 0 0,-1 2 0 15,1-2 0-15,0 0 1 0,0-3 0 0,0 0 0 0,3 0 0 16,-3-3 6-16,3-2 2 0,0 3 0 0,-1-3 0 15,1 2 4-15,0-5 2 0,0 3 0 0,-3 3 0 16,3-4-4-16,0 4-1 0,-6 5 0 0,3-9 0 16,-3 9-9-16,0 0-3 0,-1 0 0 0,-5 2 0 15,3 3 4-15,0-2 1 0,0 2 0 0,0 0 0 16,0 3-6-16,0-6 0 0,-3 3-8 0,3 0 12 16,0-3-12-16,0 1 0 0,3 5 0 0,-3-1 0 15,0-7-31 1,0 5-12-16,0 3-2 0,-3-8-568 0,3 5-114 0</inkml:trace>
  <inkml:trace contextRef="#ctx0" brushRef="#br0" timeOffset="35234.8014">20746 1492 813 0,'0'0'17'0,"0"0"4"0,0 0 1 0,5 3 2 0,4 2-24 0,0 3 0 0,0-3 0 0,0 1 0 16,0-4 29-16,0 1 1 0,3 5 0 0,3-8 0 16,-3 3 17-16,0-1 3 0,3-2 1 0,-1 3 0 15,-2-3-11-15,6 5-3 0,-3-10 0 0,3 5 0 16,-3 0 6-16,3-5 1 0,-3-3 0 0,2 0 0 15,4 2-6-15,-6-2-1 0,3 3 0 0,0-8 0 16,0 5 3-16,0-3 1 0,-1 4 0 0,1-7 0 16,-3 6-16-16,3-2-3 0,0 2-1 0,-3 3 0 15,0-9-7-15,0 1-2 0,-1 5 0 0,1-2 0 0,-3 2-1 16,3-6-1-16,0 6 0 0,0-2 0 0,3 2-2 0,-3-5 0 16,-1 7 0-16,1-7 0 0,6 5-8 0,-3-5 0 15,-3 2 0-15,3 3 8 0,3-5-8 0,-4 3 0 16,4 2 0-16,-3-5 0 0,0-1 0 15,0 6 0-15,3-5 0 0,0 8 0 0,-1-8 0 0,1 5 0 16,-3 2 0-16,3 1 0 0,0-3 0 0,0 3 0 16,-4 0 0-16,4 2 0 0,0-2 0 0,-3-3 0 15,0 8 0-15,-3-6 8 0,3 1-8 0,-1 2 0 16,-2-2 0-16,0 5 8 0,0-8-8 0,3 8 0 16,-3-5 0-16,0 5 0 0,-3-5 0 0,6 2 0 15,-4 0 0-15,4 1 0 0,-3 2 0 0,0 0 0 16,3 0 0-16,-6 0 8 0,3 2-8 0,0 1 0 15,2-3 0-15,1 8-11 0,0-8 11 0,-6 5 0 16,-3 3 0-16,3-3 0 0,3 3 0 0,-3-2 0 16,-3 2 8-16,0-3-8 0,2-2 8 0,1 7-8 0,-3-7 8 0,0 2-8 15,0 0 0-15,0-5-15 0,3 0 3 0,-3 0 0 32,3-5-39-32,-3-3-7 0,0 3-2 0,0-14 0 0</inkml:trace>
  <inkml:trace contextRef="#ctx0" brushRef="#br0" timeOffset="36198.3188">20629 892 1000 0,'0'0'22'16,"0"0"5"-16,-6-6 1 0,4-2 0 0,-1 3-28 0,-3-3 0 0,0 3 0 0,0 0 0 0,0-1 68 0,0 4 8 15,-3-4 1-15,3-2 1 0,0 3-16 0,-3 0-3 16,0 2-1-16,-3 3 0 15,-3-5 2-15,3 5 0 0,3 0 0 0,-2 0 0 0,-4 0-12 0,3 0-3 16,0 5 0-16,3-2 0 0,-3 7-26 0,3-2-6 16,3-2-1-16,-3 7 0 0,3 0-12 0,0 0 0 15,3 6 0-15,0-3-10 0,0 2 0 0,3 1 0 16,3-1 0-16,-3 3 0 0,0-2 0 0,3 2 0 16,6-2 0-16,-3-1 0 0,3 3 10 0,0-7-12 15,6-1 12-15,-3 0-12 0,3 0 12 0,0-2 0 16,-3-3 0-16,2 0-8 0,1-3 8 0,3 0-8 15,-6-5 8-15,3 0-8 0,0 0 8 0,-3 0 0 0,3-5 0 16,-3-3 0-16,-1 3 22 0,-2-8 0 0,0-1 0 0,-3 1 0 16,0 0 3-16,0 0 1 0,0-6 0 0,-3-2 0 15,0 2-2-15,0 1-1 0,0-3 0 0,0 2 0 16,-3-2-10-16,-3 3-1 0,0-9-1 0,0 9 0 16,0-9-3-16,-3 9 0 0,-3-9 0 0,3 6 0 15,-3-5-8-15,0 2 8 0,-6-3-8 0,4 1 8 16,2-1-8-16,-3 1 0 0,3 2 0 0,-3 3 0 15,0 0 9-15,3 2-9 0,0 1 10 0,0 4-10 16,3 1 0-16,0 5 0 0,0-5 0 0,0 8 0 16,6-3 0-16,-3 3 8 0,0-1-8 0,3 6 0 15,0 0 0-15,0 0 0 0,0 0 0 0,0 0 0 16,0 0 0-16,0 0 0 0,0 0 0 0,0 0-10 16,0 6 10-16,6 1 0 0,0 4 0 0,0 2-8 0,3 3 8 15,0 3 0-15,-3 5 0 0,6-3 0 0,0 5 0 0,0 1 0 16,0-4 0-16,-3 4 0 0,3-1 0 15,-1-5 0-15,-2 3 0 0,3-3 0 16,-3 1-12-16,0 1 4 0,0-7 0 0,0 3 0 16,0-1-32-16,0-4-7 0,3-1-1 0,-3-5 0 0,0 2-36 15,0-2-7-15,0-2-1 0</inkml:trace>
  <inkml:trace contextRef="#ctx0" brushRef="#br0" timeOffset="36967.2875">20888 820 1274 0,'0'0'28'0,"0"0"5"0,0 0 2 0,0 0 1 0,0 0-28 0,0 0-8 16,0 0 0-16,0 0 0 0,-6 0 58 0,6 0 10 0,0 0 3 0,0 0 0 16,0 0-9-16,0 0-2 0,0 0 0 0,0 0 0 15,0 0-12-15,0 0-4 0,0 0 0 0,0 0 0 16,0 0-12-16,0 0-2 16,3-5-1-16,-3 5 0 15,0-8-10-15,6 3-3 0,0-3 0 0,0 2 0 0,-3 1-5 0,0 3-2 16,3-4 0-16,6-2 0 0,0 8-1 0,-3-5 0 15,0 0 0-15,3-1 0 0,0 4-8 0,0 2 0 16,-6-6 0-16,2 6 0 0,1 0 0 0,0 0 0 16,-9 0 0-16,6 0 0 0,0 6 0 0,-6-6 8 15,6 2-8-15,0 4 0 0,-3-1 8 0,0 3-8 16,-3-3 8-16,0 3-8 0,0-3 8 0,-3 3-8 16,-3-2 8-16,3 2-8 0,0 2 8 0,-3-2-8 15,0-3 0-15,0 3 8 0,0-2-8 0,0 2 0 0,0-3 0 16,1 3 8-16,-1 2-8 0,3-7 0 0,0 2 0 0,3-5 0 15,0 6-8-15,0-6 8 0,0 0-10 0,0 8 10 16,0-8-16-16,0 0 2 0,0 0 1 0,3 5 0 16,3 3 4-16,-6-8 1 0,0 0 0 0,8 0 0 15,4 5 8-15,-3-5 0 0,0 3-9 0,0 2 9 16,0-5 0-16,3 5 0 0,-3-5 0 0,3 8 0 16,-3-8 0-16,0 6 0 0,3-6-8 0,-6 2 8 15,2 4 0-15,1-1 0 0,-3-5 0 0,0 5 0 16,3-2 0-16,-6 2 0 0,-3-5 0 0,3 8 0 15,0-3 9-15,-3 3 0 0,-3 3 0 0,0-3 0 16,-3-3 18-16,0 3 3 0,0-3 1 0,-3 3 0 16,3 3 11-16,-2-3 2 0,-4-3 1 0,3 3 0 15,-3 0-17-15,3-3-4 0,0 0-1 0,3 3 0 16,0-8-23-16,-3 0 0 0,3 0 0 0</inkml:trace>
  <inkml:trace contextRef="#ctx0" brushRef="#br0" timeOffset="48480.914">19513 7456 1018 0,'0'0'22'0,"-3"-5"5"0,0 2 1 0,0-2 1 0,0-1-29 0,0 4 0 0,0-6 0 0,0 3 0 15,0-1 52-15,0 4 5 0,0-4 1 0,0 1 0 16,1-3-29-16,-1 3-5 0,-3 0-2 0,3-3 0 15,0 2-2-15,-3-2 0 0,3 3 0 0,-3 0 0 16,3-1 24-16,-3 1 4 0,0 3 0 0,0-1 1 16,3 0-27-16,-3 3-6 0,0 3 0 0,0 0-1 15,0-1-6-15,0 6-1 0,-3 0 0 0,3 3 0 16,0-1-8-16,-3 3 0 0,3 1 0 0,0 2 0 16,-2-1 0-16,5 1-11 0,-3 5 11 0,3-2-8 15,-3 2 8-15,6 0 0 0,0 1 0 0,0-4-8 0,0 3 8 16,3-2 0-16,0-3 0 0,3 2 0 0,0-2 8 0,0 0-8 15,-1-3 8-15,4-2-8 0,-3-1 13 0,0-2-1 16,3 0-1-16,0-5 0 0,0-1 19 0,3 1 4 16,-3-6 1-16,0 1 0 0,3-4-1 0,-3-1 0 15,0-4 0-15,3 0 0 0,-4 1 9 0,4-3 1 16,-3-3 1-16,3 0 0 0,-3 0-23 0,3 0-5 16,-3 0-1-16,3-2 0 0,-3-6-4 0,3 5-2 15,-3 1 0-15,3-6 0 0,-4 0-10 0,1 0 0 0,0 1 9 16,-6-4-9-16,6 1 20 0,-6-6 0 0,0 0 0 0,0-2 0 15,-3 7-28-15,3-2-7 0,-3 3-1 0,0-1 0 16,-3 3 16-16,0 1 0 0,3 4 0 0,-3 1 10 16,3-1-10-16,0 3 0 0,0 3-12 0,-3 0 12 15,3 0-11-15,-3-1 11 0,0 6-8 0,0 0 8 16,3 3 0-16,-3 2 0 0,3 1 0 0,0 2-8 16,0 0-8-16,0 5 0 0,-6-2-1 0,6 7 0 15,-3 1 5-15,3 5 0 0,-3 0 1 0,3 5 0 16,0 0 11-16,0 5 0 0,0 1 0 0,0 2-8 15,3 3 8-15,-6-6 0 0,3 1 10 0,0 2-10 0,3 0 0 0,-6 3 0 0,3-3 0 0,0 0 0 16,0 0 8-16,0 5-8 0,0-5 0 0,0-5 0 31,0 0 8-31,3-5-8 0,0-1 0 0,0-5 0 0,0 1 0 0,3-4-8 0,-3-2-1 0,0 0 0 16,3-3-40-16,0 1-8 0,0-4-2 16,0 1-517-16,0-6-104 0</inkml:trace>
  <inkml:trace contextRef="#ctx0" brushRef="#br0" timeOffset="52832.1819">19864 7535 1231 0,'0'0'27'0,"0"0"5"0,0 0 2 0,0 0 1 0,0 0-35 0,0 0 0 0,0 0 0 16,-3-2 0-16,1 2 78 0,-4-3 9 0,6 3 1 0,0 0 1 15,0 0-7-15,-3-5-2 0,0 5 0 0,0-3 0 16,0-2-6-16,3 5-2 0,0 0 0 0,-3-3 0 16,0 1-29-16,3 2-7 0,0 0 0 0,0 0-1 15,0 0-6-15,0 0-1 0,0 0 0 0,0 0 0 16,0 0-17-16,0 0-11 0,6-6 12 0,-3 4-12 16,6-1 9-16,-3 0-9 0,2 1 0 0,1-1 9 15,-3 3-9-15,-6 0 0 0,12 0 0 0,3 3 8 16,0-1-8-16,0 1 0 0,-6-3 0 0,0 3 0 15,0 2 0-15,0 0 0 0,-3-2 0 0,-6-3 0 16,0 0 0-16,8 5 0 0,-2 0-9 0,0 3 9 16,0-2 0-16,-3 2-12 0,-6 0 12 0,3-1-10 15,0 1 10-15,-6 0 0 0,0 3 0 0,0-1-8 0,-2-2 8 16,-1 3 0-16,0 0 0 0,0-3 0 16,0 2 0-16,-3-2 0 0,3 0 0 0,3-3 0 15,0 1 0-15,0-4 0 0,0 1 0 0,-3 0 0 0,6 2 0 0,-3-3 0 16,6-2 0-16,0 0 0 0,0 0 0 0,0 0 0 15,0 0 0-15,0 0 0 0,0 0-8 0,0 0-4 16,3 6 0-16,3-1 0 0,0-2 12 0,0 2 0 16,0-5 0-16,6 5 0 0,3-2 0 0,0 2 0 15,-3-2 0-15,-3-1-8 0,3 4 8 0,-1-1 0 16,4 0 0-16,-3 3 0 0,-3-2 0 0,0-1-8 16,-3 3 0-16,0 0 0 0,0 0 8 0,-3 0 0 0,-6-3 0 15,6 6 0-15,-6-4 0 0,-3 1 0 0,-3 3 0 16,0-3 0-16,0 2 0 0,0 1 9 0,-6-3-1 0,0 0-8 15,1 3 28-15,-4-6-2 0,0 3 0 0,0-3 0 16,3 0 9-16,0-2 1 0,3 2 1 0,0-5 0 16,1 3-19-16,-1-3-4 0,3-3-1 0,0 3 0 15,6-5-13-15,0 0-13 0,3-3 2 0,3-3-741 16,0 1-148-16</inkml:trace>
  <inkml:trace contextRef="#ctx0" brushRef="#br0" timeOffset="53189.8931">20362 7324 1530 0,'0'0'33'0,"0"0"7"0,0 0 2 0,0 0 2 0,0 0-36 0,0 0-8 16,0 0 0-16,0 0 0 0,0 0 111 0,0 0 20 15,0 0 4-15,0 0 1 0,0 0-69 0,5-6-14 16,-2 4-2-16,6-4-1 0,0 6-10 0,0-2-3 16,3-1 0-16,3 1 0 0,0-4 5 0,0 4 1 15,0-1 0-15,0 0 0 0,-1 1-35 0,4-1-8 0,-3 3 0 0,0-3 0 16,0 3 0-16,-3 0-14 0,-3 3 5 0,3 0 1 31,0-3-16-31,-3 2-2 0,-1 1-1 0,1-3 0 16,-3 3-140-16,-6-3-28 0,0 0-5 0,6 8-2 0</inkml:trace>
  <inkml:trace contextRef="#ctx0" brushRef="#br0" timeOffset="53361.7872">20382 7506 1429 0,'0'0'40'0,"0"0"10"0,0 0-40 0,0 0-10 0,0 0 0 0,0 0 0 16,0 0 106-16,0 8 19 0,6-3 4 0,-3-2 1 16,6 0-16-16,0-3-3 0,9-3-1 0,-3 3 0 15,0-3-37-15,0 1-7 0,3-1-2 0,-1 3 0 16,4-2-42-16,-3 2-9 0,3 0-1 0,0 2-1 16,0-2-138-16,-1 5-27 0,4-2-6 0</inkml:trace>
  <inkml:trace contextRef="#ctx0" brushRef="#br0" timeOffset="54235.2228">20915 7220 1465 0,'0'0'32'0,"0"0"6"0,0 0 2 0,6-2 2 0,-3-3-34 0,-3 5-8 0,0 0 0 0,0 0 0 15,3-3 39-15,-3 3 5 0,0 0 2 0,6 5 0 16,0 6-32-16,3 2-6 0,0 0-8 0,0 6 11 15,3 2 5-15,0 3 2 0,0 0 0 0,2 2 0 16,-2 0-18-16,3 4 0 0,0-1 0 0,-3 0 0 16,6-3 13-16,-6 1-4 0,3-1-1 0,-1-2 0 15,-2-3-8-15,3-2 0 0,-3-1 0 0,3-2 0 16,0-3 13-16,-3-2 4 0,0-3 1 0,0 0 0 16,3-3 32-16,-7-5 6 0,4 0 2 0,-3-3 0 15,0-2-12-15,0-5-2 0,-3-1-1 0,3-5 0 16,3 3-10-16,-6-6-1 0,-6-2-1 0,3-3 0 15,3-2-22-15,-3-1-9 0,-6-4 8 0,3-4-8 16,-3-4 8-16,0-1-8 0,0-5 8 0,-6 0-8 0,3-8 13 16,0 0-2-16,0 0-1 0,3 0 0 15,3 0-10-15,-3 0 8 0,0 3-8 0,3 3 8 0,-3 4 21 16,3 6 4-16,0-3 1 0,3 9 0 0,3-1-34 0,-3 3 0 16,-3 2 0-16,0 1 0 0,9 2 0 0,-3 0 0 15,-3 3 0-15,0 0 0 0,0 0 0 0,3 0 0 16,0 2 0-16,-3 3 0 0,0 0 0 0,3 3 0 15,3 0 0-15,0 2 0 0,3 6 0 0,2 0 0 16,4-1 0-16,0 1 0 0,3 0 0 0,3 2 0 16,-3 3 0-16,5 0-12 0,4 3 12 0,6-3 0 15,3 0 0-15,2 3 10 0,7-3-10 0,0 2 0 16,5 1 0-16,1-3 8 0,-1 0-8 0,10 0 0 0,8-5 0 16,1-1-11-16,2 1 19 0,6-6 3 0,4-2 1 0,-1 3 0 15,6-4-12-15,-2 4 8 0,-7 2-8 0,0 3 8 16,-5-3-8-16,2 2 0 0,-2 1 0 0,-7 2 0 31,4-2 0-31,-10 0 0 0,-5-1 0 0,-4 4 0 16,-2-1 0-16,-1 3 0 0,-2-2 0 0,-3 2 8 0,-7 0-8 15,1 0 12-15,-6 0-12 0,-3 0 12 16,-1 0-12-16,1 0 0 0,-9 0 0 0,0 2-11 16,0 1-85-16,-7-1-18 0,-2 1-3 0</inkml:trace>
  <inkml:trace contextRef="#ctx0" brushRef="#br0" timeOffset="56013.0402">21683 7133 982 0,'0'0'21'0,"3"-5"5"0,-3 0 1 0,3-3 1 0,0 5-28 0,0-5 0 0,-3 3 0 0,0-1 0 15,3 1 100-15,-3 0 13 0,0-3 3 0,0 5 1 16,0 3-40-16,0 0-8 0,0 0-1 0,0-2-1 16,-3-4-14-16,3 6-2 0,0 0-1 0,0 0 0 15,0 0-30-15,0 11-7 0,3 0-1 0,-3 2 0 16,6 3-12-16,-6-3 0 0,0 5 0 0,3 1 0 15,3 2 0-15,-3 0 0 0,0-2 0 0,0 2 0 16,0-3 8-16,0 4-8 0,0-4 11 0,0-2-11 16,-3 0 20-16,0 0-4 0,3-6 0 0,0 4 0 0,-6-6 9 15,3-1 2-15,0-7 0 0,3 6 0 0,-3-6 5 0,0 0 0 16,0 0 1-16,3 5 0 0,0-5 4 0,-3 0 1 16,0 0 0-16,0-5 0 0,0-3-1 0,0 0 0 15,0-5 0-15,-3-1 0 0,0 1-13 0,0 0-2 16,3-3-1-16,-3 0 0 0,0-2-21 0,0 4 0 15,3-1 0-15,0-1 8 0,0 0-8 0,3 0 12 16,0 3-4-16,-3 0 0 0,3-1-8 0,6 1 0 16,-3 0 8-16,0 2-8 0,2 1 0 0,1-1 8 15,3 3-8-15,3-2 0 0,0 2 8 0,-3 0-8 16,3 0 10-16,0 2-10 0,0 1 0 0,0 0 8 16,-4 2-8-16,4 1 0 0,-3-1 0 0,0 3 0 0,0-5 0 15,0 5 0-15,0 0-11 0,0 0-1 0,0 0-1 0,-3 0 0 31,0 0-151-31,2 0-29 0,-2 0-7 0,3-3 0 0</inkml:trace>
  <inkml:trace contextRef="#ctx0" brushRef="#br0" timeOffset="56437.6591">22153 6660 1410 0,'0'0'40'15,"0"0"9"-15,0 0-39 0,0 0-10 0,3-3 0 0,-3 3 0 0,0 0 76 0,0 0 12 16,6 0 4-16,3 0 0 0,-9 0-27 0,6-3-5 16,3 3 0-16,0 3-1 0,0-3-10 0,3 3-1 15,-6-3-1-15,-6 0 0 0,0 0-20 0,12 5-4 16,-3 0-1-16,-9-5 0 0,9 8-12 0,0-3-2 15,-9-5-8-15,6 8 12 0,-1-2-4 0,-5-6-8 16,0 10 11-16,0 1-11 0,0-1 17 0,0 1-3 0,-8 2-1 0,5 0 0 16,-3-2-3-16,0 0-1 0,-3-3 0 0,0 5 0 15,0-3-9-15,-3 4 0 0,0-4-12 0,3 3 12 16,0-5 0-16,0 0 0 0,3 0 0 0,0 0 0 16,0-3 0-16,3 3 0 0,3-8 0 0,0 0 0 15,0 0 0-15,0 0 0 0,0 0 11 0,0 0-11 16,0 0 20-16,12 3-1 0,-3 0-1 0,6-6 0 15,0 3 6-15,0-3 2 0,-3 3 0 0,-12 0 0 16,18-2-26-16,3-1 0 0,-4 0 0 0,1 1 0 16,0 2-39-1,0-3-3-15,0 3-1 0,0 0-651 0,3 0-130 0</inkml:trace>
  <inkml:trace contextRef="#ctx0" brushRef="#br0" timeOffset="56797.0725">22585 7049 1638 0,'0'0'36'0,"0"0"7"0,0 0 1 0,0 0 3 0,0 0-38 0,0 0-9 0,0 0 0 0,0 0 0 16,0 0 74-16,0 0 13 0,-3 5 2 0,3 3 1 15,-6 0-38-15,6 2-8 0,0 1-2 0,0 2 0 16,0 3 3-16,0 0 1 0,0-3 0 0,0 3 0 16,0 0-25-16,6 2-5 0,-3-4 0 0,-3 4-1 15,3 1-15-15,-3-4 11 0,0-1-11 0,0-1 10 16,3 0-10-16,0 0 0 0,-3-2 0 0,3 0 0 15,-3-1 0-15,0-2 0 0,0-8 0 0,0 0-11 32,0 0-39-32,3 5-8 0,-3-5-2 0,0 0-596 0,0 0-119 0</inkml:trace>
  <inkml:trace contextRef="#ctx0" brushRef="#br0" timeOffset="56984.5921">22514 7197 1670 0,'0'0'36'0,"0"0"8"0,0 0 2 0,0 0 2 0,0 0-39 0,6 2-9 16,0-4 0-16,2-1 0 0,1 3 87 0,-3-3 15 16,3 1 3-16,3 2 1 0,-6-3-68 0,12 3-14 15,-6 0-2-15,3 0-1 0,3-3-21 0,-6 3-8 16,2-2 0-16,4 2 0 16,3 0-145-16,-3 0-29 0,3 0-6 0</inkml:trace>
  <inkml:trace contextRef="#ctx0" brushRef="#br0" timeOffset="57368.4742">23311 6988 1684 0,'0'0'37'0,"-6"-3"8"0,3 0 2 0,-3 1 0 0,-5-1-38 0,2 0-9 0,0 1 0 0,-3 2 0 16,3-3 80-16,-3 3 15 0,0 0 2 0,-6 0 1 15,6 3-47-15,-3 2-10 0,0 0-1 0,-2 1-1 16,5 2-11-16,0-3-1 0,-6 3-1 0,9 0 0 16,-3 0-17-16,3-3-9 0,3 3 10 0,0-3-10 15,-3 3 8-15,9-3-8 0,0 3 0 0,0-2 0 16,6 2 0-16,0 0 0 0,3-3 0 0,0 3 0 16,9 0 0-16,-6 0 0 0,0 0 0 0,-3 0 0 0,9 2 0 0,-4 1 0 0,-2 2 0 0,0-2 0 15,0-1 0-15,0 3 0 0,-3 1 0 0,0-1 0 16,0-3 0-16,0 1 0 0,-6 0 0 0,0-1 0 15,-3 1 0-15,0-1 8 0,-3 4-8 0,-3-4 0 16,0-2 8-16,-3 3 0 0,0-3-8 0,0-1 12 16,-3 1 2-16,3 0 0 15,-6 0 0-15,3-2 0 0,7-1 1 0,-4 0 0 0,-9-2 0 0,9-3 0 16,-3 0-15-16,3-3 11 0,0 1-11 0,3-1 10 16,0-2-38-1,6 5-7-15,0-11-1 0,0-2-668 0,0 0-132 0</inkml:trace>
  <inkml:trace contextRef="#ctx0" brushRef="#br0" timeOffset="57946.8449">23442 6585 1490 0,'0'0'32'0,"0"0"8"0,0 0 0 0,0 0 3 0,0 0-35 0,0-5-8 0,0 3 0 0,0 2 0 15,0 0 91-15,3-6 16 0,0 4 3 0,-3 2 1 16,0 0-36-16,6-3-7 0,-3 3-2 0,6-3 0 16,0 3-21-16,-6 3-4 0,6-3-1 0,0 0 0 15,-3 3-20-15,0-1-5 0,3 1-1 0,0 0 0 16,0-1-14-16,-6 3 11 0,5-2-11 0,-8-3 10 16,9 5-10-16,-6 1 0 0,6 2 0 0,0-3 8 15,-6 0-8-15,3 1 0 0,-3-1 9 0,-3 0-9 16,6 0 0-16,-6 3 9 0,-6-2-9 0,6 2 0 15,-3-3 12-15,-3 5-4 0,-3-2 0 0,-3 3-8 16,6 0 8-16,-3-4-8 0,-5 4 0 0,8-3 0 16,-9 5 8-16,6-2-8 0,-3-3 0 0,3 0 0 0,-3 2 0 0,3-2 0 15,0 0 0-15,3 0 0 0,0 0 0 0,3-3 0 16,-3 1 0-16,6-6 0 0,0 0 12 0,0 0-12 16,0 0 12-16,0 0-12 15,9 8 25-15,-3-6-1 0,0 3-1 0,3-5 0 0,0 3 25 0,3-6 6 16,3 3 1-16,0 0 0 0,0 0-31 0,0 0-7 15,-1 0-1-15,1-2 0 0,-3-1-8 0,6 3-8 16,-6 0 12-16,6 0-12 0,-6 0 0 0,9 0 0 16,-10-2 0-16,4 2-820 15,0 0-170-15</inkml:trace>
  <inkml:trace contextRef="#ctx0" brushRef="#br0" timeOffset="72114.3655">19344 13174 1183 0,'0'0'33'0,"0"0"8"15,0 0-33-15,0 0-8 0,0-6 0 0,0 6 0 0,0 0 44 16,0 0 6-16,0 0 2 0,0 0 0 0,0 0-19 15,0 0-3-15,0 0-1 0,0 0 0 16,0 0-1-16,0 0-1 0,3 6 0 0,2 2 0 0,1 5 2 0,-3-3 1 16,3 4 0-16,-3 1 0 0,3 4-11 0,-3 0-3 15,0-1 0-15,0-2 0 0,0 2-16 0,3-7 8 16,-6 0-8-16,3 2 0 0,0 0 10 0,0-2-10 16,0-1 8-16,-3 1-8 0,3-1 16 0,0 4-3 15,0-4 0-15,0-2 0 0,-3-8 12 0,0 5 3 16,0-5 0-16,0 0 0 0,0 0 12 0,0 0 4 15,0 0 0-15,0 0 0 0,0 0-13 0,0 0-3 0,0 0 0 0,0 0 0 16,0-5 4-16,-3 0 1 0,3-6 0 0,0 1 0 16,-3-1-20-16,0-2-4 0,3 0-1 0,0-1 0 15,-3-1 1-15,0 1 0 0,0 1 0 0,0-5 0 16,0 2 3-16,3 0 0 0,0-3 0 0,0 1 0 16,0-1-12-16,0 1 0 0,3-1-10 0,0 3 10 15,0-2 0-15,0 5 0 0,6-6 8 0,-3 6-8 16,0 0 0-16,3-3 0 0,3 2 0 0,0 4 0 15,0-1 0-15,2 3 0 0,-2 0 0 0,3 3 0 16,-3 3 0-16,3-4 0 0,0 4 0 0,3-1 0 16,0 3 0-16,-4 0 0 0,1 0 0 0,3 0 0 15,-6 0 0-15,6 3 0 0,-6-3 0 0,0 2 0 16,-3-2-14-16,6-2-3 0,-3 2-1 0,-4 0 0 16,4-3-151-16,0 0-31 0,0 1-5 0,-3-4-2 15</inkml:trace>
  <inkml:trace contextRef="#ctx0" brushRef="#br0" timeOffset="72734.3261">19945 12441 1069 0,'0'0'23'0,"0"0"5"0,0 0 0 0,0 0 4 0,0 0-32 0,0 0 0 16,0 0 0-16,0 0 0 0,0 0 89 0,0 0 12 15,0 0 3-15,0 0 0 0,0 0-7 0,0 0-1 16,0 0 0-16,0 0 0 0,0 0-24 0,-3-3-4 15,3 3-2-15,0-5 0 0,3-1-30 0,-3 6-5 16,3-2-2-16,0-3 0 0,0-1 5 0,3 1 1 0,0 0 0 16,0-1 0-16,-6 6-23 0,6-2-4 0,0-4 0 0,5 4-8 15,-2-1 12-15,3 1-4 0,-6-1 0 0,-6 3-8 16,12 0 10-16,-3 3-10 0,-3-1 8 0,-6-2-8 16,12 5 0-16,-6 3 0 15,0-2 8-15,0 2-8 0,-3 0 8 0,0-1 0 0,-3 4 0 0,0-3 0 16,0 3-8-16,-3-1 0 0,-3 1 0 0,3 2 0 15,-3-2 0-15,0 2 0 0,-3 0 0 0,-3 3 0 16,3-3 0-16,-6 3 0 0,3 0 0 0,0-3 0 16,1 0-9-16,-1 1 9 0,-3-1-12 0,3 0 12 15,0-2 0-15,3-1 0 0,-3 1 0 0,3-3 0 16,0 0 0-16,0-3 0 0,0 0 0 0,0 1 0 16,6-4 8-16,-2 1-8 0,-1-3 0 0,0-3 9 15,3 1 1-15,3 2 0 0,-3-6 0 0,3 1 0 16,0 2-10-16,0-2 12 0,0 0-12 0,3-1 12 0,-3 1-12 15,3 0 10-15,0 0-10 0,-3 5 10 0,0 0-10 16,9 0 12-16,-9 0-12 0,11 0 12 0,1-3-2 0,-3 3 0 16,3 0 0-16,0 0 0 0,3 3-10 0,0-3 10 15,-3 0-10-15,0 0 10 0,6 0-10 0,-7 0 0 16,4-3 0-16,0 3 0 0,3 0-19 0,-3 0-2 16,3 3-1-16,-3-1-705 15,3 1-141-15</inkml:trace>
  <inkml:trace contextRef="#ctx0" brushRef="#br0" timeOffset="73364.5953">20281 13195 1321 0,'0'0'37'0,"0"0"9"0,0 0-37 0,-6 2-9 0,0 1 0 0,6-3 0 16,0 0 80-16,0 0 13 16,0 0 3-16,0 0 1 0,-6 3-17 0,6-3-3 15,0 0-1-15,0 0 0 0,0 0-29 0,6 5-7 0,0-2 0 0,3 2-1 16,0-5 1-16,3 3 1 0,-3-3 0 0,3 2 0 0,3-2-17 15,0 0-3-15,-1 0-1 0,4 0 0 0,-3-2-10 0,3 2-2 16,3-3-8-16,-3 0 12 0,-3 1-12 0,3-1 0 16,-1 3 0-16,1-3 0 0,-3 1 0 15,0 2 0-15,3-3 8 0,-3 0-8 0,-3 3-12 16,-3-2-4-16,2 2-2 0,-2 0 0 16,0 0-113-16,-9 0-22 0,0 0-5 0,0 0-406 15,0 0-80-15</inkml:trace>
  <inkml:trace contextRef="#ctx0" brushRef="#br0" timeOffset="73551.9336">20311 13380 1638 0,'0'0'36'0,"0"0"7"0,0 0 1 0,6 3 3 0,3-3-38 0,-3 2-9 0,3-2 0 0,0-2 0 15,3-1 94-15,2 0 17 0,-2 3 3 0,3-2 1 16,0-1-43-16,3 0-9 0,0-2-2 0,0 5 0 15,0-3-43-15,-1 3-9 0,1-2-1 0,0 2-8 16,3 0-18 0,0 0-10-16,0 0-3 0,-1 0-959 0</inkml:trace>
  <inkml:trace contextRef="#ctx0" brushRef="#br0" timeOffset="74249.6147">20906 12962 1082 0,'0'-11'30'0,"0"9"8"0,0-4-30 0,0 6-8 0,0 0 0 0,0 0 0 15,0-8 84-15,3 6 16 0,-3-1 4 0,0 3 0 0,0 0-29 0,0 0-6 16,0 0-1-16,0 0 0 0,0 0-38 0,3 3-8 16,0 2-2-16,0 3 0 0,3 3-4 0,3-1 0 15,-3 3-1-15,3 3 0 0,0 3 7 0,3-1 2 16,0 1 0-16,0 5 0 0,-1-3 1 0,4 0 1 15,-6-2 0-15,6 2 0 16,-3-3-7-16,0 1-2 0,0 2 0 0,0-5 0 0,0 0-7 16,-3-3-2-16,0 0 0 0,-1 0 0 0,4-2-8 0,-6-3 8 15,3 2-8-15,-6-2 8 0,3-2-8 0,-3-1 0 16,3 0 9-16,-6-5-9 0,0 0 0 16,3 6-10-16,0-1 1 0,-3-5 0 15,0 0-63-15,0 0-13 0,0 0-3 0,0 0-736 16</inkml:trace>
  <inkml:trace contextRef="#ctx0" brushRef="#br0" timeOffset="74535.0237">21293 12885 1429 0,'0'0'40'0,"0"0"10"0,0 0-40 0,-3 6-10 0,0 1 0 0,3 1 0 15,-6 0 58-15,3 0 10 0,-3 0 1 0,3 3 1 0,0-1-3 0,-3 1-1 16,1 2 0-16,-4-2 0 0,3 2-12 0,-6 0-2 16,3 6-1-16,-3-1 0 0,0-2-15 0,0 5-4 15,-3 0 0-15,3 1 0 0,0-1-7 0,-3 3-1 16,1-3-1-16,-1 3 0 0,0-3-15 0,0-3-8 0,0 1 8 16,0-1-8-16,3 1 0 0,0-3 8 0,0 0-8 0,4-3 0 15,-1 0-9-15,-3-2-7 0,6-1 0 0,0-2-1 31,0 0-45-31,3-3-9 0,0 1-1 0,3-6-540 16,0 0-107-16</inkml:trace>
  <inkml:trace contextRef="#ctx0" brushRef="#br0" timeOffset="74867.5623">21537 13184 1591 0,'0'0'35'0,"0"0"7"0,0 0 2 0,-6 0 0 0,0-2-35 0,6 2-9 0,-9 0 0 0,1 0 0 16,-1 0 83-16,0 0 14 15,-3 2 3-15,12-2 1 0,-12 3-40 0,0-1-8 16,0 1-1-16,0 2-1 0,0 1-8 0,3-1-2 0,-6 6 0 0,4-1 0 0,2 1-22 0,3-1-5 15,-3 4-1-15,3-1 0 0,-3 3-3 0,9-3-1 16,-3 0 0-16,6 0 0 0,0-2-1 0,0 2 0 16,3-2 0-16,3-1 0 0,3-2-8 0,-4 0 8 15,1 3-8-15,3-3 8 0,0-6-8 0,3 1 0 16,-3 2 0-16,3-5 0 16,0-2-23-16,3-1-6 0,-3 0-2 0,-1-2 0 15,1 0-156-15,0-3-31 0,-3-3-6 0</inkml:trace>
  <inkml:trace contextRef="#ctx0" brushRef="#br0" timeOffset="75361.0109">21561 12483 1482 0,'0'0'42'0,"0"0"9"0,0 0-41 0,0 0-10 0,0 0 0 0,0 0 0 15,-3 0 88-15,3 0 16 0,0 0 4 0,0 0 0 0,0 0-38 16,6-3-7-1,3 3-2-15,0-2 0 0,0-1-20 0,3 3-4 0,-3 0-1 16,3 0 0-16,-3 3-12 0,2-1-4 0,1 1 0 0,0 0 0 16,-3 2-20-16,3-2 0 15,-3 5 0-15,0-3 8 0,3 0-8 0,-6 3 8 0,-3-3-8 0,3 6 8 16,-3-3-8-16,-3 5 8 0,-3-2-8 0,-3 2 8 16,-3 0-8-16,0 0 9 0,0 6-9 0,-3-3 10 15,0 2-10-15,0 1 0 0,0-3 0 0,0 0 8 16,-2-1-8-16,5-1 0 0,-3 2 0 0,3-6 0 15,0 1 12-15,3-1-2 0,0 1-1 0,0-6 0 0,0 3 11 16,6-8 1-16,0 0 1 0,0 0 0 0,3 5 4 0,-3-5 1 16,6 6 0-16,3-4 0 0,3 1-3 0,-3-3 0 15,6 0 0-15,0 0 0 0,-4 0-9 0,7 0-3 16,0 0 0-16,0 0 0 0,6 0-12 0,-3-3 0 16,2 3 0-16,-2 0 0 15,0 0-112-15,6 0-16 0,-3 3-4 0</inkml:trace>
  <inkml:trace contextRef="#ctx0" brushRef="#br0" timeOffset="75868.3583">22240 12920 1436 0,'0'0'32'0,"0"0"6"0,0 0 2 0,3-6 0 0,0 4-32 15,-3 2-8-15,-3 0 0 0,3 0 0 0,3 0 88 0,-3 0 16 0,0 0 3 0,0 2 1 16,-3 6-58-16,3 0-11 0,0 0-3 0,-3 3 0 15,-3-1 2-15,6 4 0 0,3 1 0 0,-6-1 0 16,3 2-15-16,0-1-3 0,3-1-1 0,0-1 0 16,-3 0 6-16,0 0 2 0,-3 3 0 0,6-3 0 15,3 1-27-15,-3-1 0 0,-6-3 0 0,3 1 0 16,0 0 0-16,3-3 0 0,-6 2 0 0,3-2 0 16,-3-3-46-16,3-5-14 0,0 0-4 15,-3 6-566-15,0-1-114 0</inkml:trace>
  <inkml:trace contextRef="#ctx0" brushRef="#br0" timeOffset="76071.6842">22109 13110 1400 0,'0'0'31'0,"0"0"6"0,0 0 2 0,0 0 0 0,0 0-31 0,0 0-8 15,0 0 0-15,9 0 0 0,-3-3 88 0,6 3 16 0,-3 0 3 0,-1 0 1 16,7-2-45-16,-3 2-9 0,0-3-2 0,-12 3 0 15,15 0 15-15,0-2 2 0,0 2 1 0,3-3 0 32,-1 3-102-32,1 0-21 0,-3 0-4 0,3 0-1 15,6-3-85-15,-6 3-17 0,-3 0-3 0</inkml:trace>
  <inkml:trace contextRef="#ctx0" brushRef="#br0" timeOffset="76609.611">22695 12898 1246 0,'0'0'35'0,"0"0"9"0,0 0-36 0,-3 0-8 0,-3 3 0 0,6-3 0 15,0 0 66-15,0 5 11 0,-9 3 3 0,9 0 0 16,0 0-19-16,-3 3-3 15,0 2-1-15,0 0 0 0,3 0-17 0,0 3-3 16,0 0-1-16,3-3 0 0,0 6-12 0,-3-3-4 0,3 0 0 0,-3-3 0 16,12 0-3-16,-9 0-1 0,3-2 0 0,3 0 0 15,0-3-4-15,3-1-2 0,-6 1 0 0,6-2 0 16,0-4 10-16,-3 1 1 0,3-3 1 0,-12 0 0 16,14-3-8-16,1 1-2 0,-3-1 0 0,-3-2 0 15,3-3 7-15,-3 0 1 0,6-3 0 0,-6 1 0 16,-3-1-12-16,6-2-8 0,-3 0 12 0,-1-1-12 15,1-1 17-15,-3-1-3 0,-3 2-1 0,0-1 0 16,6-1-13-16,-6 2 0 0,3 1 0 0,-3 0 0 16,-3 0 0-16,6 2 0 0,-3 1 0 0,-3-1 0 15,-3 3 0-15,6 3 0 0,-3-3 0 0,6 5 0 0,-6 3 0 16,0 0 0-16,0 0 0 0,0 0 0 16,0 0 0-16,0 0 0 0,0 8 0 0,3 0 0 0,0 3 12 15,-3 2-3-15,3 3-1 0,-3 2 0 0,0 3-8 0,0 1 0 16,3 1 0-16,-3 7 8 0,0-1 0 0,0 0 0 15,0 0 0-15,0 3 0 0,0-1-8 0,0 1 8 16,-3 0-8-16,3-3 8 0,3 0 5 0,-3-2 1 16,0 2 0-16,3 0 0 0,-3-5-5 0,0-3-1 15,0 0 0-15,0-3 0 0,9 1-8 0,-9-3 0 16,3 0 0-16,0-6 0 16,0 1-19-16,0-6-5 0,-3 3-2 0,9 0-674 0,-3-5-136 15</inkml:trace>
  <inkml:trace contextRef="#ctx0" brushRef="#br0" timeOffset="76969.0282">23198 13078 1562 0,'0'0'34'0,"0"0"7"0,-6 0 2 0,6 0 1 0,0 0-35 0,-9 0-9 0,3 0 0 0,6 0 0 16,-9 6 73-16,-5 2 13 0,5-6 2 0,-3 9 1 0,3-3-33 0,0 2-8 16,-3 1 0-16,3 0-1 0,-3-1-8 0,6 1-2 15,0-1 0-15,3 1 0 0,0-1-5 0,0 1-2 16,3 0 0-16,0-1 0 0,3-2-15 0,3 0-3 15,0 0-1-15,0 0 0 0,9-5 9 0,-3 2 3 16,0-2 0-16,0-1 0 0,6 1-23 0,-4-1 0 16,4-2 0-16,-3 0 0 0,3 0 0 0,-3 0-18 15,3 0 3-15,-3 0 1 16,-3-2-104-16,5-3-21 0,-5-1-4 0,3 1-1 0</inkml:trace>
  <inkml:trace contextRef="#ctx0" brushRef="#br0" timeOffset="77518.722">23377 12472 1437 0,'0'0'40'0,"0"0"10"0,0 0-40 16,0 0-10-16,0 0 0 0,0 0 0 0,0 0 104 0,0 0 20 15,0 0 3-15,0 0 1 0,6-2-50 0,-3-3-10 16,9 5-1-16,-6-3-1 0,-3 0-29 0,8 3-5 15,-5 0-2-15,3 0 0 0,3 0-6 0,-3 0 0 16,0 3-1-16,0 0 0 0,-3-3-6 0,3 2-1 16,3 1 0-16,-3-1 0 0,-3 4-7 0,0-1-1 0,0 0-8 0,-6-5 12 15,3 8-12-15,-3-8 11 0,0 8-11 0,0 0 10 16,-3 0-10-16,-3 3 0 0,0-3 0 0,0 2 0 16,6-2 0-16,-9 5 0 0,-3-2 0 0,3 2 0 15,3 0 0-15,-3-2 12 0,0 2 0 0,0-2 0 16,0 2-12-16,0-2 0 0,0-1 0 0,-2 1 0 15,8-3 0-15,-3 0 0 0,3-6 0 0,-6 6 0 16,9-2 0-16,0-6 0 0,0 0 0 0,0 0 0 16,0 0 12-16,6 2-2 0,0 3-1 0,3-2 0 15,-1 0 25-15,1-3 5 0,3 2 1 0,0-2 0 16,6-2-3-16,-6 2 0 0,9-3 0 0,-3 3 0 16,3-3-8-16,-4 3-1 0,-2-2-1 0,3 2 0 15,-3 0-19-15,3 0-8 0,0 0 8 0,3 0-8 16,-7 0-85-16,7 2-23 15,-6 1-4-15</inkml:trace>
  <inkml:trace contextRef="#ctx0" brushRef="#br0" timeOffset="94892.4936">6785 4662 1101 0,'0'0'31'0,"0"-3"7"0,3 1-30 0,-3 2-8 16,0 0 0-16,0-6 0 0,0 1 57 0,0 5 11 16,0 0 1-16,3-5 1 0,-3 0-8 0,0 5-2 15,0 0 0-15,0 0 0 0,0 0-22 0,0 0-5 16,-6-3-1-16,0 0 0 0,6 3-3 0,0 0-1 16,-8-2 0-16,-1 4 0 0,0-2-6 0,0 0-2 15,3 0 0-15,-3 3 0 0,0 0-3 0,0 2-1 16,3-3 0-16,-3 4 0 0,-3 2-6 0,3-3-2 15,-6 3 0-15,4 0 0 0,-1 0 21 0,0 0 4 16,-3 5 1-16,0-2 0 0,0 2-34 0,0 0 0 16,-3 0 0-16,0 3 0 0,-2 0 0 0,5 0 0 0,-3 0 0 15,-3 0 10-15,3-1-10 0,-3 1 8 0,6 0-8 0,-2 3 8 16,-4-3-8-16,3 2 12 0,0-2-12 0,3 3 12 16,0-1-3-16,3 1 0 0,-3-1 0 0,1 1 0 15,2 2-9-15,0-3 8 0,0 3-8 0,3 1 8 16,-3-1-8-16,6-3 8 0,-6 3-8 0,3-2 8 15,0 0-8-15,3 2 0 0,0-3 0 0,0 1 0 16,1 2 0-16,2-3 0 0,0 1 0 0,3-1 0 16,0 1 0-16,0 0 0 0,0-1 0 0,0-2-11 15,6 0 11-15,-1 0 0 0,1 0 0 0,0-1-8 16,3-1 8-16,0-1 0 0,0-5 0 0,3 5 0 16,-6-2 0-16,6-1 0 0,3 1 0 0,0-1 0 15,-6 1 0-15,8 0 0 0,-2-1 0 0,3 1 0 16,3-1 0-16,-3 1 0 0,-3-1 0 0,6-2 0 0,-1 0 0 15,-2 3 0-15,0-3 0 0,0 2 0 16,3-2 0-16,0 3 0 0,-6 0 0 0,2-1 0 0,4 3 0 0,-3 1 0 16,-3-1 0-16,3 0 0 0,-3 3 8 0,3 0-8 15,-3-3 8-15,-4 6-8 0,-2-1 0 0,0 3 0 16,-6-2 0-16,6-1-8 0,-3 3 8 0,-3 3 0 16,-6 0 8-16,3 0-8 0,3 0 0 0,-3-1 9 15,-6 1-9-15,-3-3 0 0,3 3 15 0,0 0-4 16,-6 0-1-16,4-3 0 0,-4 6 12 0,0-6 2 0,3 3 1 0,0-3 0 15,-3 2-3-15,0-1-1 0,3-4 0 16,0 1 0-16,0 2-9 0,0-3-1 0,0-2-1 0,0 0 0 16,4-3 2-16,-4 1 0 0,0-1 0 0,3-5 0 15,0 0-4-15,0-3 0 0,3 0 0 16,0 1 0-16,3-6-8 0,0 0 0 0,0 0 0 0,0 5 8 16,0-5-8-16,3 3 0 0,0 4 0 0,3-4 0 15,0 0-11-15,3-3 11 0,0 0-8 0,2 0 8 16,4 0-9-16,-3 0 9 0,0 2-10 0,3 1 10 15,0 5 0-15,-3-3 0 0,3-2-8 0,0 2 8 16,-1 3 0-16,-2 0 0 0,0-3 0 0,0 6-9 16,-3-3 9-16,0 5 0 0,3 0 0 0,-6 1 0 15,-3-1 0-15,0 3 0 0,0 0 0 0,0-1 0 16,0 7 0-16,-6-1 0 0,3-3 0 0,0 6 0 0,0 0 0 16,-6 2 0-16,3-4 0 0,3 4 8 0,-3 0-8 15,-3 4 0-15,0-4 0 0,0 0 8 0,-3-2-8 0,3 3 0 16,0-1 0-16,0 1 8 0,0-6-8 0,0 5 0 15,3-2 0-15,-3 3 0 0,3-1 0 0,0 0 0 16,-2 1 0-16,2-3 0 0,0 2 0 0,0-2 0 16,-3 2 0-16,3-2 0 0,0 0 0 0,0 0 0 15,-3 0 0-15,3-3 0 0,3 3 0 0,-3 2 0 16,-3-2 0-16,3 0 0 0,0 0 0 0,0-3 0 16,3 0 0-16,-3 3 0 0,-3 0 0 0,3-3 0 15,3 3 0-15,-3-3 0 0,0 0 0 0,3 0 0 16,-3 0 0-16,0 0 0 0,0 1 0 0,0-4 8 0,0 1-8 0,0 2 0 15,0 0 0-15,0 0 8 0,0-2-8 0,-3 2 0 16,3-3 0-16,-3 3 0 0,3 1 0 0,-3 4 8 16,1-5-8-16,-1 0 0 0,3 1 0 0,-3-1 8 15,3 5-8-15,-3-5 0 0,0 1 0 0,3-1 8 16,0-3-8-16,0 3 0 0,0-2 8 0,0-1-8 16,0 4 0-16,0-1 9 0,0 0-9 0,0 0 0 15,3 0 8-15,0 3-8 0,0 0 0 0,3-3 0 16,0 0 0-16,0-2 0 0,3 2 0 0,0 0 0 15,0-2 0-15,0-4 0 0,0 4 0 0,3-3 0 16,0-6 0-16,-1 4 0 0,4 2 0 0,-3-3 0 16,6-3 0-16,-3 6 0 0,0 0 0 0,3 0 0 15,0 0 0-15,3 0 0 0,-4 0 0 0,1-3 0 16,-3 0 0-16,3-2 0 0,0 5 0 0,0-6 0 16,-3 1 0-16,0-1 0 0,6 1 0 0,-7-3 0 15,-11-8 0-15,15 8 0 0,0 0 0 0,3 0-9 16,-6 0-78-16,0-1-15 0,0 4-3 0</inkml:trace>
  <inkml:trace contextRef="#ctx0" brushRef="#br0" timeOffset="97722.06">4583 6673 1278 0,'-6'18'28'0,"6"-10"5"0,-3 0 2 0,0 0 1 0,3 0-28 0,3 0-8 16,0 3 0-16,0-3 0 0,0-1 48 0,3 4 9 15,0 0 2-15,3-3 0 0,0 0-11 0,-1-3-3 16,4-5 0-16,0 2 0 0,0 1-7 0,3-3-2 15,0-8 0-15,0 0 0 0,3 3 4 0,-3-6 0 16,-1 1 0-16,1-3 0 0,3 5-8 0,0-6 0 16,-3-7-1-16,-3 0 0 0,3-5-2 0,0 2 0 15,0-3 0-15,-1 3 0 0,-5-2 2 0,3 0 0 16,-3-6 0-16,0 0 0 0,3 3-11 0,-3-3-3 0,-3 0 0 0,-3-5 0 16,0 3 2-16,-3 0 0 0,-3-1 0 0,0 3 0 15,-3 6-6-15,3 0-1 0,-6-6 0 0,0 3 0 16,-3 5-12-16,3 0 8 0,-3 0-8 0,0 0 0 15,4 3 8-15,-4 0-8 0,3 8 0 0,0 0 9 16,-3 2-1-16,3 3-8 0,-3 3 12 0,0 0-4 16,0-1-8-16,0 6 0 0,3 0 0 0,-3 3 0 15,1 5 0-15,2-3 0 0,-3 6-10 0,0 2 10 16,6 5-12-16,-6 4 12 0,3 4-13 0,3 1 5 16,0-1 8-16,0 6-12 0,-3 0 12 0,6 2-12 15,0 3 12-15,0 3-8 0,0 2 8 0,0 0-8 16,3 3 8-16,0-2 0 0,0-6 0 0,6 0 0 0,-3-3 0 15,3-2-8-15,3-3 8 0,0-5 0 16,0-3 0-16,0 0-8 0,0-2 8 0,3-3 0 0,0-1-12 0,0-4 4 16,2-3 0-16,-2-3 0 15,3 0-27-15,3 1-5 0,-3-1 0 0,-3-2-1 16,0-1-47-16,3 1-10 0,3-6-2 0,-4 3-492 16,1 0-98-16</inkml:trace>
  <inkml:trace contextRef="#ctx0" brushRef="#br0" timeOffset="98267.5902">5080 6451 1411 0,'0'10'31'0,"0"-2"6"0,0-8 2 0,0 0 1 0,0 11-32 0,0-3-8 16,3 5 0-16,-3-3 0 0,0 1 40 0,3 0 6 16,-3 2 2-16,0-3 0 0,3 6 8 0,-3 0 3 0,0 0 0 0,0 5 0 15,0 0-15-15,0 1-4 0,0 1 0 0,0-2 0 16,0 3-5-16,0-3-2 0,3 3 0 0,-3 0 0 16,0 0-19-16,0-3-4 0,3 0-1 0,-3-2 0 15,6-1-9-15,-6 1 0 0,3-6 0 0,0 0 0 16,0-2-33-16,3 2-9 0,-3-5-2 0</inkml:trace>
  <inkml:trace contextRef="#ctx0" brushRef="#br0" timeOffset="140169.2126">18995 14232 1551 0,'0'0'34'0,"0"0"7"0,0 0 2 0,0 0 1 0,0 0-36 0,0 0-8 0,0 0 0 0,0 0 0 16,0 0 20-16,0 0 1 0,0 0 1 0,0 0 0 16,0 0-22-16,0 0 0 0,0 0 0 0,0 0 0 15,0 0 0-15,6 5 8 0,0-2-8 0,3 2 0 16,-3-5 19-16,6 3-1 0,-3-3 0 0,3 2 0 15,3-2 0-15,-3 3 0 0,5-3 0 0,4 0 0 16,0-3-5-16,0 3-1 0,0-2 0 0,0 2 0 16,-1-3-12-16,7 3 0 0,-3-2 8 0,0-1-8 0,0 3 0 0,-6 0 0 15,-1 0 0-15,1 0 0 0,-3 0 0 0,0 3 0 16,-3-1 0-16,3 1 0 0,-6-3 0 0,3 2 0 16,-12-2 0-16,12 3 0 0,-12-3 0 0,0 0 0 15,9 8 8-15,-9-8-8 0,8 8 0 0,-8-8 9 0,6 11-9 0,0-3 8 16,-3 2-8-16,-3-2 12 0,-3 3-12 0,-3-3 12 15,-3 5-12-15,1-3 12 0,-1 4-12 0,-6-1 12 16,0 0-12-16,0 3 8 0,0 0-8 0,0 0 8 16,-3 2-8-16,0 1 8 0,1-1-8 0,-1 1 8 15,-3-1-8-15,0 1 0 0,0-1 0 0,0 1 0 16,-2 2 0-16,-1-2 0 0,-3 2 0 0,0-3 0 16,0 3 0-16,1 1 12 0,5-4-12 0,-3 3 12 15,3-5 5-15,3 3 2 0,0-3 0 0,4-1 0 16,-1-1-4-16,3-1-1 0,0-3 0 0,3 1 0 15,3 0-6-15,0-3-8 0,3-3 11 0,3 0-11 16,0 0 19-16,0-5-3 0,0 0-1 0,0 0 0 16,9 6 2-16,0-4 1 0,3 1 0 0,0-3 0 15,3 0-3-15,-3-3-1 0,-1 1 0 0,7-1 0 16,-3 0-14-16,6 1 9 0,-3-1-9 0,3 0 8 0,0 1-8 16,-1-1 0-16,4 1 0 0,-3-1 0 0,0 0 0 0,0 1 0 15,0-1 0-15,-4 3 0 16,4-3 0-16,-3 3 0 0,0 0 0 0,0-2-11 15,0 2-37 1,-3-3-7-16,-1 3-1 0,1 0-575 0,0 3-114 0</inkml:trace>
  <inkml:trace contextRef="#ctx0" brushRef="#br0" timeOffset="140481.8973">19710 14777 1180 0,'0'0'26'0,"0"0"6"0,0 0 0 0,0 0 1 0,-6-3-33 0,6 3 0 0,-3-2 0 0,-3-1 0 15,0 0 58-15,3 3 5 0,-6 0 1 0,3 0 0 16,-3 3-9-16,0 0-2 0,0-1 0 0,0 4 0 16,0 2 1-16,-3-3 0 0,3 3 0 0,-2 2 0 15,2-2-8-15,0 6-2 0,-3-4 0 0,3 6 0 16,0-3-10-16,3 3-2 0,0 0-1 0,0 0 0 15,3 0-13-15,0-3-2 0,0 0-1 0,3 3 0 16,3-3-7-16,0-2-8 0,3-1 11 0,0 1-11 16,6-3 8-16,-3 0-8 0,3-3 0 15,3 1 0-15,-3-1 0 0,5-3 0 0,-2 1 8 0,0-3-8 32,0 0-17-32,0 0-7 0,3-3-2 0,3 1 0 15,-3-3-53-15,-4-1-10 0,4 1-3 0,-3-3-731 0</inkml:trace>
  <inkml:trace contextRef="#ctx0" brushRef="#br0" timeOffset="140716.4212">20046 14624 1384 0,'0'0'39'0,"0"0"9"16,0 0-38-16,0 0-10 0,0 0 0 0,0 0 0 0,0 0 20 0,0 0 3 15,0 0 0-15,9 2 0 0,0-2 18 0,0 0 4 16,3-2 1-16,0 2 0 16,3 0-22-16,-4-3-4 0,1 3 0 0,0-3-1 0,3 3-19 0,-3 0 8 15,0 0-8-15,0 0 0 0,0 0 0 0,-3 0 0 16,3 0-10-16,-1 0 10 16,-5 3-60-16,3 0-4 0,-3-3 0 0</inkml:trace>
  <inkml:trace contextRef="#ctx0" brushRef="#br0" timeOffset="140903.8509">20019 14896 1769 0,'0'0'50'0,"0"0"11"0,6 8-49 0,0 0-12 0,-3-3 0 0,6 3 0 16,3-3 42-16,0 1 6 0,3-4 0 0,0 1 1 15,0-3 12-15,-1 0 3 0,4 0 0 0,3 0 0 16,-3 0-41-16,3 0-8 0,0 0-2 0,-4 0 0 15,4 0-54 1,0 0-11-16,0 0-3 0,0 0-850 0</inkml:trace>
  <inkml:trace contextRef="#ctx0" brushRef="#br0" timeOffset="141783.9462">20990 14872 1450 0,'0'0'32'0,"0"6"6"0,0 1 2 0,3-1 1 0,0 2-33 0,-3-8-8 0,3 8 0 0,5-3 0 0,-2-2 60 0,3-1 11 16,3-4 1-16,0-1 1 0,0-5 0 0,6 0 0 16,-3-5 0-16,0 0 0 0,6-6-12 0,-4 1-2 15,4-6-1-15,0 0 0 0,0 0-21 0,0-2-4 16,0-1-1-16,2-2 0 0,-2 0-14 0,6 0-3 15,-6 0-1-15,0-3 0 0,-3 0-6 0,2 1 0 16,-2-4-8-16,0 3 12 0,-3-2-12 0,3 2 0 0,-6 0 0 16,0 1-10-16,0-1 18 0,-4 3 4 0,-2 0 1 0,0 2 0 15,-3 4 7-15,0-4 2 0,-3 6 0 0,0 0 0 16,-3 2-22-16,0 3-15 0,0 0 3 0,0 3 0 16,-3 3 12-16,1-1 13 0,-1 3-2 0,-3 0-1 15,3 6-10-15,-6-1 0 0,3 3 0 0,-3 0 0 16,3 3-14-16,-3 4-5 0,-3 1-1 0,0 0 0 15,6 8 7-15,-5 0 1 0,-4 3 0 0,3 2 0 16,3 5 4-16,0 1 8 0,0 4-13 0,0-1 5 16,-3 1 8-16,3 4-8 0,3-1 8 0,-2 6-8 15,5-6 8-15,0 3 0 0,-3 3 0 0,6-6 0 16,-3-2 0-16,6-3-8 0,-3-2 8 0,3-1 0 0,3 1 0 0,3-4 0 16,0-1 0-16,0-1 0 0,3-5 0 0,-3-1-8 15,2 1 8-15,1-2 0 0,0-4-12 0,3 3 2 16,-3-5 1-16,3 3 0 15,-12-11-26-15,15 8-5 0,0-3 0 0,3 0-610 16,-3-2-122-16</inkml:trace>
  <inkml:trace contextRef="#ctx0" brushRef="#br0" timeOffset="142002.9176">21627 14542 918 0,'0'0'26'0,"0"0"6"0,0 0-32 0,0 7 0 0,3 4 0 0,-3 0 0 16,-3 2 83-16,0 0 10 0,3 0 3 0,-3 1 0 15,0 1-11-15,0 4-1 0,0 2-1 0,3-2 0 16,0-1-24-16,-3 1-5 0,0-1-1 0,0 3 0 16,3-2-29-16,-3 2-5 0,3-8-2 0,0 6 0 15,-3-6-17-15,3 0 0 0,3 0 8 0,0 1-536 16,0-6-107-16</inkml:trace>
  <inkml:trace contextRef="#ctx0" brushRef="#br0" timeOffset="142322.1155">22147 14396 1238 0,'0'0'27'0,"0"0"5"0,0 5 2 0,0-5 2 0,-2 11-36 0,-1-1 0 16,3 4 0-16,-3-4 0 0,0 6 56 0,0 0 4 15,0 0 0-15,0 2 1 0,0 1-15 0,0-3-3 0,0 2-1 0,-3 3 0 16,3 1-12-16,-3-1-2 0,3 0-1 0,-3-2 0 15,0-1-3-15,0 1 0 0,-3-1 0 0,6 1 0 16,0-1-24-16,-3 3 0 0,3-2 0 0,0-3 0 31,0-3-20-31,3 0-5 0,0-2-2 0,0-3-487 0,-3-3-98 0</inkml:trace>
  <inkml:trace contextRef="#ctx0" brushRef="#br0" timeOffset="142579.3373">21909 14642 1339 0,'0'0'29'0,"0"0"7"0,0 0 0 0,0 3 2 0,0-3-30 0,0 0-8 0,0 0 0 0,0 0 0 16,0 0 50-16,9 0 9 0,3 0 1 0,-3 0 1 15,0-3-13-15,3 0-2 0,0 1-1 0,3 2 0 16,0-3-3-16,2 0-1 0,-2 1 0 0,3-1 0 15,0 1-26-15,0 2-6 0,0-3-1 0,3 0 0 16,2 3-8-16,-5 0 0 0,-3-2 0 0,3 2 0 16,3 0-19-16,0 0-5 0,-6 0-2 0,-1-3-521 31,7 3-104-31</inkml:trace>
  <inkml:trace contextRef="#ctx0" brushRef="#br0" timeOffset="143044.7732">22856 14343 1450 0,'0'0'32'0,"0"0"6"0,0 0 2 0,-6-5 1 0,6 5-33 0,0 0-8 15,-6-6 0-15,0 4 0 0,-3-3 56 0,3 5 10 16,-3 0 2-16,0 0 0 0,0 0-13 0,0 0-3 15,-5 2 0-15,14-2 0 0,-12 3-12 0,-3 2-4 0,-3-2 0 0,0 2 0 16,3 0-16-16,-3-2-4 0,6 2-1 0,-2 3 0 16,2-2-15-16,0 1 8 0,0-1-8 15,3-1 0-15,0 3 0 0,0-3 0 16,6 1 0-16,0-1 0 0,3 3 0 0,0-3 0 0,3 0 0 0,3 3-10 16,-3 0 10-16,6 0 0 0,6 0 0 0,3-3 0 15,-3 6-8-15,2 0 8 0,-2-3-8 0,3 2 8 16,0 1 0-16,3-1-10 0,-3 4 10 0,0 1 0 15,-1-1 0-15,1 1-8 0,0 1 8 0,-3 0 0 16,0 0 0-16,0 0 0 0,-3 3 0 0,-3-4 0 16,-3 4 0-16,2-3 0 0,-2 0 0 0,0 5 0 15,-3-5 0-15,-3 2 0 0,0-2 0 0,0 0 0 16,-3-3 14-16,0 3-3 0,-3-3-1 0,-5-2 0 16,5 2 22-16,-9-2 5 15,6-1 1-15,-12-2 0 0,9 3 2 0,-6-6 1 16,-3 0 0-16,1-5 0 0,2 3-19 0,-3-3-4 15,0-3-1-15,0-2 0 0,-3 0-17 0,6-3-12 16,7 0 1-16,-1-3-1054 16</inkml:trace>
  <inkml:trace contextRef="#ctx0" brushRef="#br0" timeOffset="147011.5823">19531 15774 1436 0,'0'0'32'0,"0"0"6"0,0 0 2 0,0 0 0 0,-6-2-32 0,6 2-8 16,0 0 0-16,0 0 0 0,0 0 40 0,0 0 6 15,0 0 2-15,0 0 0 0,0 0-20 0,0 0-3 16,0 0-1-16,0 0 0 0,0 0-3 0,9 0-1 15,0-3 0-15,3 1 0 0,0 2 8 0,3-3 2 16,0-2 0-16,5-1 0 0,1 6-10 0,6-5-1 16,-3 2-1-16,3-2 0 0,-1 0-6 0,-2 2-2 15,0-2 0-15,-3 0 0 0,0 2-10 0,-3 0 0 0,2 1 0 16,1-1 8-16,-3 0-8 0,0 3 0 16,0 0 0-16,0 0 8 0,-3 0-17 0,-1 0-4 15,-2 0-1-15,0 0 0 16,0 3-50-16,-3 0-11 0,-3-1-1 0,-6-2-453 0,0 0-91 0</inkml:trace>
  <inkml:trace contextRef="#ctx0" brushRef="#br0" timeOffset="147284.4692">19608 16034 1490 0,'0'0'32'0,"0"0"8"0,0 0 0 0,0 0 3 0,0 0-35 0,0 0-8 16,6 0 0-16,3 0 0 0,0 0 23 0,3 0 2 15,0 0 1-15,3 0 0 0,3 0 20 0,0 0 4 16,0 0 1-16,-1 0 0 0,4-3-12 0,-3 3-3 0,0-3 0 0,0 1 0 16,-3 2-17-16,3-5-4 0,-1 5-1 0,1-3 0 15,-3 0-14-15,3 1 0 0,0 2 8 0,0-6-8 16,0 6 0-16,-1 0 0 0,-2 0 0 0,3 0 0 31,-3 0-23-31,0 0-7 0,0 0-2 0,0 0-528 0,-3 0-105 0</inkml:trace>
  <inkml:trace contextRef="#ctx0" brushRef="#br0" timeOffset="147706.5693">19957 15505 1534 0,'0'0'44'0,"0"0"8"0,0 0-41 0,0 0-11 16,0 0 0-16,0 0 0 0,-3 2 24 0,3-2 2 15,0 0 1-15,0 0 0 0,3 6-3 0,3-1-1 16,0 0 0-16,3 0 0 0,2-2 12 0,4 2 2 15,0-2 1-15,6 0 0 0,0-1-21 0,3-2-4 0,0 6-1 16,-1-1 0-16,4 0-12 0,0 3 0 0,0-3 0 16,-6 3 0-16,-1 0 0 0,1 0 0 0,0 0 0 0,0 0 0 15,-3 0 0-15,0 0 0 0,-1 3 0 0,4-1 0 16,-3 1 0-16,-3-1 0 0,0 4 0 0,0-1 0 16,0 3 0-16,-3-3 9 0,-3 5-9 0,-1-2 8 15,1 3 0-15,-6 2 0 0,0-3 0 0,0 1 0 16,-6 5 8-16,0-3 2 0,-3 0 0 0,0-2 0 15,-2 4 14-15,-4-1 2 0,0-1 1 0,-3 3 0 16,3-3 3-16,-6 5 1 0,3-2 0 0,0-3 0 16,3 6-22-16,-2-4-4 0,2 1-1 0,6-5 0 15,0-1-12-15,0 1 0 0,-3-1 0 0,3-2-666 16,0-3-136-16</inkml:trace>
  <inkml:trace contextRef="#ctx0" brushRef="#br0" timeOffset="148513.3762">21121 15788 1339 0,'0'0'29'0,"0"0"7"0,0-6 0 0,0-2 2 0,0 1-30 0,0-1-8 0,0 2 0 0,-3-7 0 15,3 5 57-15,-3 0 11 0,0-2 1 0,0 2 1 16,0 0-15-16,-3 0-3 0,0 0-1 0,0 0 0 16,-3 3-3-16,0-3 0 0,0 2 0 0,0 1 0 15,-3 2-9-15,0-2-3 0,0 5 0 0,-2 0 0 16,2 0-19-16,-3 5-4 0,3-2-1 0,-6 2 0 15,6 3-12-15,-3 0 0 0,0 3 0 0,3-1 0 16,3-2 0-16,1 0-10 0,-1 3 10 0,6-3-8 16,-3 2 8-16,3 1-8 0,6 0 8 0,0-1-8 0,3 1-3 0,0-1 0 15,2 1 0-15,4 0 0 0,3 2 3 0,0-3 0 16,3 1 0-16,0 2 0 0,0-2 8 0,0 2 0 16,-1 0 0-16,1-2-8 0,0-1 8 0,-3 4 0 15,0-4 0-15,-3 3-8 0,0 1 8 0,-3-1 0 16,0 0 0-16,0-2 0 0,-4 2 8 0,1 0-8 15,-3 0 8-15,0 3-8 0,-6-3 16 0,0 1 0 16,0 2-1-16,-3-3 0 0,-2 3 21 0,2-3 4 16,-6-3 0-16,3 4 1 0,-3-1 4 0,0-2 1 0,0-4 0 15,-3-4 0-15,0 5-12 0,3-5-2 0,-2-1-1 0,-1-2 0 16,0-2-11-16,3-1-1 0,-3 0-1 0,6-2 0 16,-3 2-18-16,3-2 0 0,3 0 0 0,0 0 0 31,3-3-39-31,0 0-11 0,3-3-2 0,3-2-677 0,3 5-135 15</inkml:trace>
  <inkml:trace contextRef="#ctx0" brushRef="#br0" timeOffset="148782.2264">21451 15806 1522 0,'0'0'33'0,"0"0"7"0,0 0 2 0,6 0 2 0,0-2-36 0,-6 2-8 16,0 0 0-16,9-3 0 0,3 0 69 0,-3 1 12 15,3-1 3-15,-1 3 0 0,1-3-36 0,3 1-6 16,-3-1-2-16,0 3 0 0,-3-3-10 0,6 3-2 16,0-2-1-16,0 2 0 0,2 0-18 0,-2 0-9 15,0 2 10-15,-3 1-10 0,3-3 9 0,-15 0-9 0,12 3 8 16,3 2-8-16,0-2 0 0,-3-1-9 0,-12-2 0 0,9 6 0 31,-1-1-63-31,-2 3-12 0,-3-3-2 0</inkml:trace>
  <inkml:trace contextRef="#ctx0" brushRef="#br0" timeOffset="148969.5632">21409 16060 1796 0,'-12'0'40'0,"12"0"8"0,0 0 1 0,0 0 1 0,0 0-40 0,0 0-10 0,0 0 0 0,15-2 0 16,0-1 42-16,0 0 6 0,3-2 2 0,-3-3 0 16,6 3 22-16,-4-1 5 0,4-1 1 0,0 4 0 15,0-2-53-15,3-1-10 0,0 6-3 0,-1-5 0 16,7 2-36-16,-3 1-8 0,3-1-2 0</inkml:trace>
  <inkml:trace contextRef="#ctx0" brushRef="#br0" timeOffset="149846.5911">22067 15526 1299 0,'0'0'28'0,"0"0"7"0,0 0 1 0,0 0 0 0,0 0-28 16,0 0-8-16,0 0 0 0,0 0 0 0,6-3 44 0,3 3 7 0,-3 0 1 0,3 3 1 15,0-3-11-15,3 2-2 0,0 1-1 0,3-3 0 16,2 0-18-16,-2 5-3 0,0-2-1 0,-3 0 0 15,6-1 10-15,0-2 1 0,-3 0 1 0,-15 0 0 16,17 8-18-16,4-5-11 0,-3 0 12 0,-6-1-12 16,6 3 13-16,-6-2-4 0,3 2-1 0,-3-2 0 15,0 2-8-15,-4-2 8 0,1 2-8 0,0-2 8 16,-3 2 0-16,0 0 0 0,0 1 0 0,-3 2 0 16,0-3 0-16,0 3 0 0,-6 3 0 0,3-4 0 15,-6 4 0-15,3 2 0 0,-6 1 0 0,6-1 0 16,-6 3-8-16,0-3 0 0,1 0 0 0,-4 6 8 15,0-1-8-15,0-2 8 0,-3 3-8 0,3-1 8 16,3-2-8-16,-6 2 0 0,-3-2 0 0,0 0 0 16,13-3 8-16,-7 6 7 0,-3-6 1 0,3 3 0 0,3-3-28 15,3 0-4-15,-3 1-2 0,3-4 0 0,3 4 18 0,0-4 0 16,3-2 0-16,-3 0 9 0,3 3 5 0,0-11 1 16,3 8 0-16,3-3 0 0,0 3 13 0,-6-8 2 15,0 0 1-15,18 2 0 0,0 4 1 0,0-6 1 16,-4 0 0-16,4 0 0 0,-3 0-18 0,3 0-4 15,-3 0-1-15,0-3 0 0,0 3-10 0,0 0 0 16,0-3 9-16,-4 3-9 0,1 0 0 0,0 3 0 16,0-3 0-16,0 0 0 0,0 0 0 0,-6 0-18 15,6 0 3-15,-3-3 1 16,-3 3-38-16,3-2-7 0,-3 2-1 0,3 0-570 16,-9-3-114-16</inkml:trace>
  <inkml:trace contextRef="#ctx0" brushRef="#br0" timeOffset="150127.8576">22046 15843 1591 0,'0'0'35'0,"0"0"7"0,6 0 2 0,-6 0 0 0,6 0-35 0,6-5-9 0,0 5 0 0,3-3 0 16,0 1 48-16,-3-1 7 0,6 3 1 0,2-5 1 15,1 5-26-15,0-3-6 0,3 3-1 0,0-3 0 0,-4 6-14 16,7 0-10-16,-3-3 12 0,0 5-12 16,0-2 0-16,-3 2-12 0,-1-5 0 0,-2 5 0 15,3 1-60-15,0-4-12 0,-3-2-3 0</inkml:trace>
  <inkml:trace contextRef="#ctx0" brushRef="#br0" timeOffset="150423.8461">22838 15989 1062 0,'0'0'23'0,"0"0"5"0,0 0 0 0,-3 0 3 0,-3 0-31 0,6 0 0 0,0 0 0 0,-3 2 0 16,-3-2 70-16,-3 3 8 0,3 0 2 0,6-3 0 16,-9 5 10-16,0 0 2 15,-2 1 1-15,5-1 0 0,-3 3-21 0,3 0-4 0,-3 2 0 0,3-2-1 16,3 3-35-16,-6-1-8 0,9 4 0 0,-6-4-1 16,6 3-4-16,0-5-1 0,6 6 0 0,-6-4 0 15,0-2-2-15,12 0 0 0,-3 5 0 0,3-5 0 16,0-2-16-16,-1-1 10 0,1 0-10 0,3 0 8 15,0-2-8-15,0 2 0 0,0-2 0 0,3 0-11 16,-3-1-145 0,3-2-28-16,-4-2-7 0,4-1-1 0</inkml:trace>
  <inkml:trace contextRef="#ctx0" brushRef="#br0" timeOffset="150698.2603">23094 15806 1624 0,'0'0'46'0,"0"3"10"0,0-3-45 0,9-3-11 0,0 3 0 0,3-2 0 0,-3-4 11 0,6 4 0 16,-1-1 0-16,1 0 0 0,3-2 40 0,3 5 8 15,-3-3 1-15,0 1 1 0,3 2-26 0,-4 0-6 16,-2 0-1-16,6 0 0 0,-6 0-28 0,0 0 0 16,0 2-8-16,0 1 8 15,-3-3-60-15,-3 3-6 0,8-1-1 0,-5-2-713 0</inkml:trace>
  <inkml:trace contextRef="#ctx0" brushRef="#br0" timeOffset="151206.3077">23487 16095 1404 0,'0'0'31'0,"0"0"6"0,6 5 2 0,3-2 0 0,-3-1-31 0,9-2-8 0,-3-2 0 0,-1-4 0 15,1 1 52-15,6-3 8 0,0-3 3 0,-3-2 0 16,6 0-31-16,0-3-5 0,-1-2-2 0,-2-1 0 31,3 1-9-31,-3-4-3 0,0-1 0 0,-3-1 0 0,3-3 3 0,2-2 0 0,-8 0 0 0,6 0 0 16,-6-5-16-16,0 2 0 0,6 0 8 0,-6 0-8 31,-3-2 14-31,3 5 0 0,-6-3 0 0,-3 0 0 16,6 1-6-16,-4-1-8 0,-2 0 11 0,0 0-11 0,-3 3 10 0,0 3-10 0,0-1 8 0,0 4-8 31,0-1 8-31,0 3-8 0,-3-1 8 0,0 4-8 0,-2-1 12 0,-4 3-4 0,9 3 0 0,-9 0 0 0,9 2 14 15,-3 1 2-15,-6 2 1 0,9 3 0 0,-3 2-17 0,-3 0-8 16,6-2 8-16,0 5-8 0,-9 5 0 0,3 1 0 16,0 2 0-16,-3 2 0 0,3 3 0 0,0 3-14 15,-3 0 5-15,3 5 1 0,-3 3 8 0,0 5 0 16,3 0 0-16,-5 3 0 0,2 0 0 0,3 2-10 16,3-2 10-16,-3 2 0 0,0 3 0 0,6 3 0 31,-3-3 8-31,-3 0-8 0,6 0 12 0,6 0-3 0,-6-2-1 0,3-1 0 0,3-2-8 0,0-6 10 15,3 1-10-15,-3-4 10 16,2-1-10-16,-2-4 0 0,9 1 0 0,-6-3 8 16,-3 2-8-16,9-5 0 0,-3 1 0 0,0-1 8 15,-3-3-26-15,0-2-6 0,3 6 0 0,0-4-583 16,-3-2-116-16</inkml:trace>
  <inkml:trace contextRef="#ctx0" brushRef="#br0" timeOffset="151421.8611">24145 15835 1638 0,'0'0'36'0,"-3"3"7"0,3 8 1 0,-6-4 3 0,6 4-38 0,0 0-9 15,6 2 0-15,-6 0 0 0,0 0 71 0,0 3 12 16,-6 0 2-16,6 0 1 0,0 2-34 0,0 1-6 15,0 0-2-15,6 2 0 0,-3-3-44 0,-3 3 0 16,3-2 0-16,-3-1-932 16</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4T18:42:01.026"/>
    </inkml:context>
    <inkml:brush xml:id="br0">
      <inkml:brushProperty name="width" value="0.05292" units="cm"/>
      <inkml:brushProperty name="height" value="0.05292" units="cm"/>
      <inkml:brushProperty name="color" value="#FF0000"/>
    </inkml:brush>
  </inkml:definitions>
  <inkml:trace contextRef="#ctx0" brushRef="#br0">19150 5400 734 0,'0'0'16'0,"0"0"3"0,0 0 1 0,0 0 1 0,0 0-21 0,0 0 0 16,0 0 0-16,0 0 0 0,0 0 52 0,3 5 7 16,-3-5 1-16,0 8 0 0,0-2-3 0,0 2 0 15,0-3 0-15,0 3 0 0,0 2-12 0,3 6-2 16,0 0-1-16,-3 0 0 0,0-3-10 0,3 6-3 15,-3-1 0-15,3 3 0 0,-3 3 10 0,3 0 1 0,0 0 1 0,0 0 0 16,0-3-23-16,0 5-5 0,0 1-1 0,-3-1 0 16,3 1-3-16,-3-3-1 0,-3-1 0 0,0 1 0 15,3 3-8-15,-3-6 8 0,0 3-8 0,0-6 8 16,3-2-8-16,-6 0 0 0,3-3 0 0,3 0 8 16,-3-5-8-16,0 0 0 0,0-2-12 0,3-1-476 15,-3-3-94-15</inkml:trace>
  <inkml:trace contextRef="#ctx0" brushRef="#br0" timeOffset="625.2579">19201 5390 1018 0,'0'0'22'0,"0"0"5"0,0 0 1 0,0 0 1 0,0 0-29 0,0 0 0 0,0 0 0 0,0 0 0 16,0 0 59-16,0 0 5 0,6 2 2 0,0 4 0 15,3-1-26-15,-4 3-4 0,4-3-2 0,0 3 0 16,0-3-10-16,0 3-1 0,3 0-1 0,0-3 0 15,0 3-6-15,3-2-2 0,0-1 0 0,0 0 0 16,-1 6 2-16,4-6 0 0,3 3 0 0,0-3 0 16,0 1-16-16,3-1 0 0,-1 0 0 0,1-2 0 15,0-3 12-15,-3 3-1 0,3-1 0 0,0-4 0 16,-1-1-11-16,1 0 0 0,0-2 9 0,0 0-9 16,-3-3 12-16,2-3-1 0,-5-2-1 0,3 2 0 0,-3 1 6 15,-3-4 0-15,0 1 1 0,-6 3 0 0,3-4 5 0,-3 4 1 16,-4-1 0-16,1 1 0 0,3-4-23 15,-6 4 0-15,3-1 0 0,-6-2 0 0,0 2 0 0,0-2 0 16,0 3 0-16,-6-4 0 0,3 4 17 0,-3-3-1 16,0 2 0-16,-2 0 0 0,-1 1 8 0,0 2 2 15,-3-3 0-15,-3 1 0 0,0-1 2 0,0 6 1 16,0-3 0-16,-3 3 0 0,-2-3-9 0,-1 2-3 16,0-1 0-16,0 4 0 0,-3-2 0 0,0 2 0 15,-2 0 0-15,-1 1 0 0,0-1-6 0,3 3-2 0,0 3 0 16,1-3 0-16,-4 2-9 0,3 4 0 0,3-1 0 0,-3 0 0 15,3 0 0-15,4 1 0 0,-4 2-9 0,3 0 9 16,0 2 0-16,3-2-10 0,0 0 10 0,3 3-8 16,0-1 8-16,4 1 0 0,-1-1-9 0,3 1 9 15,0-3-23-15,3 3 0 0,-3-1 0 0,6 1 0 32,0-1-18-32,3-2-4 0,-3 3-1 0,3-1 0 15,6 1-20-15,0 0-4 0,0-4-1 0</inkml:trace>
  <inkml:trace contextRef="#ctx0" brushRef="#br0" timeOffset="966.6067">19778 5294 1396 0,'0'0'31'0,"0"0"6"0,0 0 2 0,-3 0 0 0,0 0-31 0,3 0-8 0,0 0 0 0,0 0 0 16,0 0 47-16,0 0 8 0,0 0 1 0,3 11 1 0,-3-1-30 0,-3 1-7 15,3 2 0-15,0 1-1 0,0 4 8 0,0 3 1 16,0 0 1-16,3 3 0 16,-3 3 3-16,0-1 0 0,0 3 0 0,0 3 0 15,0-3-15-15,-3 0-2 0,3 3-1 0,0-3 0 0,0 3-14 0,0-3 9 16,0 0-9-16,0 0 8 0,0-2 8 0,0-1 2 15,0 0 0-15,0-4 0 0,0 1-18 0,3-1-19 16,0-4 4-16,0 3 1 16,-3-5-10-16,3 0-1 0,0-3-1 0,-3-2 0 15,3-1-44-15,-3 1-9 0,0-3-1 0</inkml:trace>
  <inkml:trace contextRef="#ctx0" brushRef="#br0" timeOffset="1296.46">19335 6194 1130 0,'0'0'24'0,"0"0"6"0,0 0 1 0,0 0 1 16,0 0-32-16,0 0 0 0,0 0 0 0,3 8 0 0,0-3 49 0,3 3 3 16,-1 0 1-16,4 3 0 0,0-3-12 0,3 2-2 15,3-2-1-15,3 0 0 0,0 0-6 0,3 0-2 16,3 0 0-16,2-3 0 0,1-2-30 0,0 2 0 16,0 0 0-16,2-2-10 0,1-3 10 0,-3 0 8 15,0-3-8-15,0 1 11 0,-1-4 5 0,-2 1 0 16,-3 0 1-16,0 0 0 0,-3-3 0 0,-3 2 0 15,-1 1 0-15,1-3-510 16,-6 3-103-16</inkml:trace>
  <inkml:trace contextRef="#ctx0" brushRef="#br0" timeOffset="2870.3386">19605 5337 856 0,'0'0'19'0,"0"0"4"0,0 0 1 0,0 0 0 0,0 0-24 0,0 0 0 16,0 0 0-16,0 0 0 0,0 0 21 0,0 0 0 15,0 0 0-15,0 0 0 0,0 0 8 0,0 0 2 16,0 0 0-16,0 0 0 0,0 0 9 0,0 0 3 16,-2-6 0-16,4 1 0 0,4 0-9 0,-3-3-2 15,-3 0 0-15,0-3 0 0,3 3-7 0,0-2-1 16,-3-1-1-16,-3 1 0 0,3-4 1 0,-3 4 1 15,3-6 0-15,3-3 0 0,-3 1-1 0,3-6-1 16,-3 3 0-16,0-6 0 0,0-2-3 0,0 0-1 16,0 0 0-16,-3-3 0 0,0-2-3 0,0-3-1 15,-5-3 0-15,2 1 0 0,-3-9-7 0,6 0-8 16,-3-2 11-16,0 2-11 0,3 3 10 0,0 3-10 0,0-3 8 16,-3 3-8-16,0-1 25 0,3 4 0 0,3-4 0 15,-3 1 0-15,0-3-4 0,0 3-1 0,6-1 0 0,-3 4 0 16,-3-1-11-16,3 3-9 0,3-3 12 0,0-2-12 15,-3 2 0-15,0-2 0 0,3 2 0 0,0 1 0 16,0 2 0-16,-3 2 0 0,0 6 0 0,3-3 0 16,0 6 8-16,0 2-8 0,-3 3 0 0,-3 0 0 15,0 0 8-15,3 5-8 0,0-3 0 0,-3 6 0 16,0-3 8-16,3 3-8 0,3 2 0 0,-3 1 0 16,-3-4 0-16,3 7 0 0,3-1 0 0,-3 0 0 15,0 0 10-15,0 2-10 0,3-2 8 0,-3 8-8 16,3-5 0-16,-3 5 8 0,0 0-8 0,0 0 0 15,0 0 0-15,0 0 0 0,0 0 0 0,0 0 0 16,0 0 0-16,0 0 0 0,0 0 0 0,0 0 0 16,0 0 0-16,0 0 0 0,0 0 0 0,0 0 0 15,0 0 0-15,0 0 0 0,0 0 0 0,0 0 0 0,0 0 0 0,0 0-11 16,0 0 11-16,0 0-12 16,0 0-24-16,0 0-4 0,0 0-2 0,0 0-772 15</inkml:trace>
  <inkml:trace contextRef="#ctx0" brushRef="#br0" timeOffset="4044.9668">19528 2778 748 0,'0'0'16'0,"0"0"4"0,0 0 1 0,0 0 0 0,-3-5-21 0,0 0 0 15,3 5 0-15,-3-6 0 0,0 4 51 0,0-6 5 16,0 5 2-16,0 0 0 0,-3-5-10 0,3 6-1 15,0-1-1-15,-3-2 0 0,3 2-6 0,0 1 0 16,-5-1-1-16,2 3 0 0,-3-5-14 0,0 5-2 16,-3-3-1-16,6 6 0 0,-3 2-10 0,0-5-1 15,-3 3-1-15,3-1 0 0,-3 6-10 0,0-3 10 0,0 6-10 16,1 0 10-16,-1-6-10 0,0 5 0 16,0 6 0-16,0-2 0 0,3-1 0 0,0 0 0 15,0 0 0-15,0 1 0 0,0 1 0 0,0 1 0 0,0 3 0 0,0 2 8 16,4-3-8-16,-4 6 0 0,0 0-10 0,6 0 10 15,-3 0 0-15,3-3-9 0,3 3 9 16,0 0 0-16,3-6 0 0,3 1 8 0,3 2 0 0,-3 0 0 16,5 0-8-16,4 3 0 0,-3-6 8 0,3 4-8 15,0-1 0-15,3-3 0 0,3 1 0 0,-3-3 0 16,-1-3 0-16,4 0 0 0,3-5 0 0,3 0 0 16,-3-3 15-16,2 3-2 0,1-8 0 0,3 0 0 15,0 0 12-15,0 0 3 0,-1-8 0 0,-2 0 0 16,0 0-13-16,-3-5-3 0,3 0 0 0,-4-6 0 0,1 4 39 15,-3-7 7-15,-3 1 2 0,0-3 0 0,-3 6-10 16,-1-9-2-16,4 6 0 0,-6 0 0 0,0-5-14 0,-3 4-3 16,-3 1-1-16,0-3 0 0,-3 1-16 0,-3 1-3 15,-6-1-1-15,0-4 0 0,-3-2 16 0,-6 3 3 16,0-3 1-16,-3 2 0 0,1 3-16 0,-4-2-3 16,0 2-1-16,0 5 0 0,0 4-10 0,0 1 0 15,-2 1 0-15,-1 0 0 0,3 5 0 16,3 3 0-16,-3 5 9 0,3 0-9 15,-2 0-100-15,2 5-25 0,6 3-5 0,-3 5-1 16</inkml:trace>
  <inkml:trace contextRef="#ctx0" brushRef="#br0" timeOffset="9135.3896">19614 3014 824 0,'0'0'18'0,"0"0"4"0,0 0 1 0,0 0 0 0,0 0-23 0,0 0 0 0,-6 0 0 0,6 0 0 15,0 0 65-15,0 0 9 0,0 0 2 0,-5 0 0 16,2 0-4-16,3 0-1 0,0 0 0 0,0 0 0 16,0 0-31-16,0 0-7 0,0 0-1 0,0 0 0 15,0 0-24-15,0 0-8 0,0 0 0 0,0 0 0 16,0 0 10-16,0 0-10 0,0 0 8 0,5 0-8 15,1 0 18-15,0 0-2 0,3-8 0 0,0 2 0 16,0 6 6-16,3-8 1 0,0 1 0 0,3-1 0 16,0-3 0-16,3 0 0 0,-3 1 0 0,2-1 0 0,4-5-11 0,0 0-3 15,6-2 0-15,-3 2 0 0,-1-2-9 0,7-1 12 16,0-2-12-16,3 2 12 0,-1-7-12 0,1 2 0 16,3-2 0-16,-3 4 0 0,2-4 0 0,-2 2 8 15,0 3-8-15,0 0 8 0,-4 0-8 0,-2 5 0 16,6 3 0-16,0-9 8 0,-4 9-8 0,1-3 0 15,-6 6 0-15,3-1 0 0,-3 3 0 0,-4 3 0 16,1-8 0-16,-3 7 0 0,0-2 0 0,-3 1 0 16,3 1 0-16,-6-2 0 0,0 3 8 0,-4 0 0 15,4-1 0-15,-3-2 0 0,-3 1-8 0,0 1 0 16,0-2-12-16,-3 6 12 0,0-1 0 0,0-5 0 16,-3 8 0-16,0 0 0 15,0-3-31-15,0 3 2 0,0 0 0 0,0 0-486 0,0 0-97 0</inkml:trace>
  <inkml:trace contextRef="#ctx0" brushRef="#br0" timeOffset="9809.2294">20647 2061 578 0,'0'0'16'0,"0"0"4"0,0 0-20 0,0 0 0 0,0 0 0 0,0 0 0 16,-3 0 64-16,3 0 8 0,0 0 1 0,0 0 1 15,0 0-5-15,0 0-1 0,-3 0 0 0,3 0 0 16,0 0-25-16,0 0-6 0,-6 0-1 0,6 0 0 0,0 0-8 0,0 0-3 16,0 0 0-16,0 0 0 0,0 0-5 0,0 0-2 15,0 0 0-15,3 5 0 16,0 3 9-16,0 0 1 0,3 3 1 0,0-3 0 0,0 2 0 0,0 4 0 15,0-1 0-15,3 0 0 0,0 0-6 0,0 3-2 16,3 0 0-16,-3 0 0 0,0 2-8 0,3-4-1 16,2 4-1-16,-2-2 0 0,0-3-11 0,0 6 8 15,0-1-8-15,-6-4 8 0,0-1-8 0,3 0 0 16,0 6 0-16,-3-12 0 0,-3 7 0 0,3-4 0 0,-3 1 0 16,0-1 8-16,0-2-8 0,-3 0 8 0,-3-2-8 15,6 2 8-15,0-3-8 0,-6 0 0 0,-3 0 0 0,6-5-11 31,0 0-15-31,0 0-3 0,0 0-1 0,-6 3 0 16,6-3-38-16,0 0-7 0,0 0-1 0,0 0-1 0</inkml:trace>
  <inkml:trace contextRef="#ctx0" brushRef="#br0" timeOffset="10142.0516">20653 1937 1033 0,'-9'-11'22'0,"9"9"5"0,-3-6 1 0,3 2 2 16,0 6-30-16,0-5 0 0,0 5 0 0,3-8 0 15,0 3 52-15,0 5 5 0,-3-6 1 0,3 4 0 16,3-3-14-16,-3-1-4 0,6 1 0 0,-3 2 0 15,6 3-3-15,-3-5-1 0,3 0 0 0,3 2 0 0,0-5-8 0,-1 6-3 16,4-1 0-16,0-5 0 0,6 3-14 0,-3 5-3 16,-3-11-8-16,-3 3 12 0,5 3-12 0,-2 2 9 15,0-2-9-15,0 5 8 0,-3-8-8 0,0 3 0 0,0 5 0 0,0-8 8 16,-4 5-8-16,1 0 0 0,-3-5 9 0,0 6-9 16,0-1 0-16,-3-2 0 0,3 0 0 0,-9 5 0 31,0 0-48-31,6-3-5 0,0-2-1 0</inkml:trace>
  <inkml:trace contextRef="#ctx0" brushRef="#br0" timeOffset="10470.011">20766 2514 1328 0,'0'0'29'0,"0"0"7"0,6 0 0 0,3-3 1 0,0-2-29 0,3-1-8 16,0 4 0-16,9-6 0 0,-3 2 50 0,0 1 9 16,-4 0 1-16,1-3 1 0,3 3-20 0,0 2-4 15,0-2-1-15,-3 5 0 0,3-8-22 0,2 5-5 16,-2-5-1-16,0 6 0 0,3-4-8 0,-6 1 8 15,0-3-8-15,0 0 8 0,0 3-8 0,-4-3 0 16,1 3 0-16,0-9 0 0,-3 9-11 0,0-6-4 16,0 9-1-16,-3-6 0 15,-3 3-60-15,3-3-12 0,-3 2-2 0,0-2-1 0</inkml:trace>
  <inkml:trace contextRef="#ctx0" brushRef="#br0" timeOffset="10814.9709">21127 1709 1062 0,'0'0'23'0,"0"0"5"0,0 0 0 0,0 0 3 0,0 0-31 0,0 0 0 0,0 0 0 0,0 0 0 15,0 0 40-15,0 0 1 0,0 0 1 0,0 6 0 16,2 1 3-16,1 1 1 0,-3 3 0 0,0-3 0 15,3 2 5-15,0 4 1 0,0 7 0 0,0-8 0 16,3 0-36-16,0 6-8 0,3-1 0 0,-6 4-8 16,3-1 26-16,-3 3-2 0,6-6 0 0,-3 3 0 15,3 0-2-15,-3 3-1 0,0-11 0 0,0 9 0 0,3-4-12 16,-3-5-9-16,0 6 12 0,0-6-12 0,-3 0 8 0,3 3-8 16,-1-3 0-16,-2 1 0 0,0-4 15 15,0-2-4-15,0 3-1 0,6-3 0 0,0 0-10 0,-6 2 0 16,3-7-12-16,-6-3 12 0,0 10 0 0,6-7 0 15,-6-3 0-15,0 3 0 32,-3-3-37-32,3 0 0 0,0 0 0 0,0 0-473 0,0 0-94 0</inkml:trace>
  <inkml:trace contextRef="#ctx0" brushRef="#br0" timeOffset="11082.3919">21216 1611 731 0,'0'0'20'0,"0"0"6"0,0 0-26 0,0-5 0 16,0 5 0-16,0 0 0 0,0 0 80 0,0 0 12 16,0 0 1-16,0 0 1 0,6 11 6 0,3-6 2 0,3 8 0 0,0 0 0 15,2 9-22-15,-2-9-5 0,-3 5-1 0,0 1 0 16,6 2-23-16,0 0-5 0,-6 3-1 0,0 2 0 15,3-4-23-15,0 1-5 0,-3 4-1 0,2-1 0 16,-2-5-8-16,3 1-8 16,-3 1 12-16,3-4-12 0,0 2 0 0,-3-2 0 0,0-1 0 0,3-5-562 15,-3 1-119-15</inkml:trace>
  <inkml:trace contextRef="#ctx0" brushRef="#br0" timeOffset="11840.1827">21475 1831 831 0,'-6'8'18'0,"0"-8"4"0,3 0 1 0,3 0 1 0,-6 0-24 0,3 3 0 0,-6-3 0 0,9 0 0 16,0 0 88-16,-3 0 12 0,-3 2 4 0,6-2 0 15,0 0-28-15,0 0-4 0,0 0-2 0,0 0 0 16,0 0-19-16,6-5-4 0,0-3-1 0,0 3 0 16,3-1-6-16,0 1-2 0,3-3 0 0,0 0 0 15,5-5 5-15,-2 0 1 16,6-1 0-16,0 1 0 0,3-3-2 0,3 1 0 15,8-4 0-15,1-2 0 0,3-3-10 0,-1 3-3 16,1-3 0-16,3 3 0 0,0-6-5 0,-1 1-2 16,4-1 0-16,-1-4 0 0,4 4-11 0,6 1-3 15,-4-1 0-15,1 1 0 0,-3 2 1 0,-1 3 0 16,1-3 0-16,-7 3 0 0,1 2-9 0,0 4 10 16,-6-4-10-16,2 6 10 0,-2 0-10 0,-9-1 10 15,-1 1-10-15,-2 8 10 0,-3-8-10 0,-3 5 8 0,-6 2-8 16,0 1 8-16,-3-3-8 0,3 3 0 0,-6-3 9 15,-6 8-9-15,0 0 8 0,0 0-8 16,0 0 8-16,0 0-8 0,0 0 0 0,0 0 0 0,0 0 0 0,3-5 8 16,0 5-23-16,-3 0-4 0,0 0-1 0,0 0 0 31,0 0-53-31,0 0-11 0,0 0-3 0,0 0-549 0,0 0-109 0</inkml:trace>
  <inkml:trace contextRef="#ctx0" brushRef="#br0" timeOffset="12680.671">20040 3072 1137 0,'3'-3'24'0,"-3"3"6"0,0 0 1 0,0 0 2 0,0 0-33 0,0 0 0 0,3 0 0 0,-3 0 0 16,0 0 48-16,9 3 2 0,-3-3 1 0,-6 0 0 15,0 0-19-15,0 0-4 0,6-3-1 0,3 3 0 16,0 0-15-16,-9 0-2 0,0 0-1 0,12 0 0 15,-3-2-9-15,-1-1 0 0,1 3 0 0,3-3-424 16,-3 1-92-16</inkml:trace>
  <inkml:trace contextRef="#ctx0" brushRef="#br0" timeOffset="12811.641">20370 3072 982 0,'0'0'21'0,"3"2"5"0,0-2 1 0,3 0 1 0,-3 0-28 0,0 0 0 16,3-2 0-16,3-1 0 0,0 1 0 0</inkml:trace>
  <inkml:trace contextRef="#ctx0" brushRef="#br0" timeOffset="13221.2073">21341 3125 832 0,'0'0'24'0,"0"0"4"0,0 0-28 0,0 0 0 0,12 0 0 0,-3-6 0 15,3 4 48-15,-3-3 3 0,2-1 1 0,1 1 0 16,3 2-52-16</inkml:trace>
  <inkml:trace contextRef="#ctx0" brushRef="#br0" timeOffset="13346.2221">21653 3112 0 0,'0'0'0'0,"0"0"0"0,0 0 0 0</inkml:trace>
  <inkml:trace contextRef="#ctx0" brushRef="#br0" timeOffset="13502.4886">22034 3112 1256 0,'0'0'28'0,"0"0"5"0,0 0 2 0,9-6 0 0,0 4-35 0,0-4 0 16,3 6 0-16,-3-8-552 0</inkml:trace>
  <inkml:trace contextRef="#ctx0" brushRef="#br0" timeOffset="13674.5636">22365 3098 1353 0,'0'0'29'0,"3"0"7"0,0 0 0 0,0 3 4 0,3-3-32 0,-3 3-8 0,3-3 0 0,-3 0 0 15,0 2 64-15,-3-2 12 0,0 0 3 0,5 0 0 16,1 6-36-16,-6-6-7 0,0 0-2 0,6 0 0 15,0 0-21-15,0 0-4 0,0-6-1 0,3 4-798 16</inkml:trace>
  <inkml:trace contextRef="#ctx0" brushRef="#br0" timeOffset="14240.7664">22895 1429 1393 0,'0'0'30'0,"0"0"6"0,0 0 2 0,0 0 2 0,0 0-32 0,0 0-8 0,0 0 0 0,-3 5 0 16,0 0 46-16,3 3 7 0,-3 6 2 16,3-9 0-16,3 3-34 0,-3-3-6 15,0-2-2-15,0 2 0 0,3 3-13 0,0 2-13 0,0-2 2 0,-3 0-469 16,0 3-93-16</inkml:trace>
  <inkml:trace contextRef="#ctx0" brushRef="#br0" timeOffset="14339.3656">22880 1884 442 0,'0'0'9'0,"0"8"3"0,0 0 0 0,0 2 1 0,0 4-13 0,0-9 0 16,0 3 0-16</inkml:trace>
  <inkml:trace contextRef="#ctx0" brushRef="#br0" timeOffset="14636.3056">22850 2662 578 0,'0'0'16'0,"0"2"4"0,0 6-20 0,0 0 0 0,-3 0 0 0,3 0 0 16,0-8 15-16</inkml:trace>
  <inkml:trace contextRef="#ctx0" brushRef="#br0" timeOffset="14856.8907">22826 2987 1119 0,'0'0'24'0,"3"8"6"0,-3 0 1 0,6 3 1 0,-3-6-32 0,-3 3 0 15,3 0 0-15,0 0 0 0,0 0 85 0,0 0 11 16,-3 0 3-16,0-1 0 0,0 1-25 0,0 0-5 16,0 0-1-16,0 0 0 0,0-8-12 0,0 8-2 0,0-3-1 15,-3 3 0-15,0-2-28 0,3-6-5 0,-3 5-2 0,0 0-595 32,0 1-119-32</inkml:trace>
  <inkml:trace contextRef="#ctx0" brushRef="#br0" timeOffset="16857.6606">21141 3559 961 0,'0'0'20'0,"0"0"5"0,0-3 1 0,0 3 2 0,0 0-28 0,0-5 0 16,0-1 0-16,0 6 0 0,0 0 56 0,0 0 4 16,0 0 2-16,0 0 0 0,0-5-25 0,0 5-5 15,0 0 0-15,0 0-1 0,6 3-10 0,-3-1-1 16,3 6-1-16,-3 0 0 0,0 0 12 0,0 3 2 16,3 2 1-16,0 0 0 0,-3 1-11 0,3-1-3 0,0 0 0 0,0 0 0 15,-3 0-20-15,3 1 0 0,0-4 0 0,0 6 0 16,-3-8 8-16,0 0-8 0,0 3 10 0,0-3-10 15,0-1 18-15,0-1-2 0,-3-6-1 0,0 0 0 16,0 0 1-16,0 0 1 0,0 0 0 0,3 2 0 16,-3 4 8-16,0-6 2 0,0 0 0 0,0 0 0 15,0 0 2-15,0 0 1 0,0 0 0 0,-3-6 0 16,0-4-14-16,0 2-4 0,0 0 0 0,3 0 0 16,-3-5 9-16,0 2 2 0,0 1 0 0,0-4 0 15,0-2-8-15,3 6-2 0,0-3 0 0,-3-3 0 16,3 5-1-16,3-2 0 0,3-3 0 0,0 6 0 15,0-4 0-15,3 4-1 16,0-4 0-16,2 1 0 0,1 5 3 0,0-5 1 0,0-3 0 0,6 6 0 16,3-1 1-16,-3 0 0 0,0 1 0 0,2 2 0 15,1 0-8-15,0 3 0 0,-3-1-8 0,3 6 12 16,-3-8-34-16,5 6-7 0,-2-1-2 16,3 3-956-16</inkml:trace>
  <inkml:trace contextRef="#ctx0" brushRef="#br0" timeOffset="17705.9508">23478 1966 1468 0,'0'0'32'0,"0"0"8"0,0 0 0 0,0 0 1 0,0 0-33 0,0 0-8 0,-3-3 0 0,0-5 0 16,0 3 75-16,3 5 13 0,-3 0 2 0,3 0 1 15,-3-8-33-15,-3 3-6 0,3-3-2 0,0 3 0 16,0-1-6-16,0 1 0 0,-6 2-1 0,9-2 0 16,-9 5-5-16,9 0-1 0,-3 0 0 0,-3 0 0 15,-5-5-21-15,8 10-5 0,-6 0-1 0,0 1 0 16,0 2-10-16,6-6 0 0,-6 3 0 0,0 1 0 16,3 2 0-16,0 0 0 0,-3-3 0 0,0 0 0 15,6 3 0-15,-3-3 0 0,3 1 0 0,0 2 0 16,-3-3-11-16,6-5 11 0,0 13-8 0,6-8 8 15,-3 3-9-15,-3-8 9 0,3 14-10 0,3-9 10 0,3 6-12 16,0-1 12-16,-3-2-13 0,3 3 5 0,3-3 8 0,-3-3-8 16,6 3 8-16,-6 0-8 0,3 2 8 0,-1-2 14 15,1 3-3-15,0-3-1 0,-3 0-10 0,0 2-17 16,0-2 4-16,0 0 1 0,-6 3 12 0,3 2 0 16,-3-8 0-16,0 6 0 0,-3-1 12 0,0-2-2 15,-3 3 0-15,0-3 0 0,-3 5 2 0,-3-5 0 16,-3 3 0-16,0-3 0 0,-6 2 11 0,9-2 2 15,-5 0 1-15,-1 0 0 0,0 3-6 0,3-3-2 16,-3-1 0-16,6-1 0 0,-3-1-8 0,0-5-2 16,0-5 0-16,3 2-740 15,0-2-148-15</inkml:trace>
  <inkml:trace contextRef="#ctx0" brushRef="#br0" timeOffset="23010.5858">20454 2572 993 0,'0'0'21'0,"0"0"5"0,0 0 1 0,0 0 2 0,0 0-29 0,0 0 0 0,0 0 0 0,0 0 0 16,0-6 55-16,0 6 5 0,0 0 0 0,0-2 1 16,0 2-6-16,0-8-2 0,0 8 0 0,0 0 0 15,0-5-2-15,0 5-1 0,0-6 0 0,0 6 0 16,0 0-22-16,0 0-5 0,0 0-1 0,0 0 0 15,6-5 11-15,-6 5 3 0,0 0 0 0,0 0 0 16,6 0-36-16,-6 0 0 0,6 3 0 0,0 5 0 16,-6-8 0-16,6 2 10 0,0 4-2 0,-1 1 0 15,-2-1-8-15,3 2 12 0,0-3-12 0,0 6 12 16,0-6-4-16,0 3 0 0,0 0 0 0,0 2 0 16,3-2-8-16,-6 5 12 0,3-7-12 0,0 2 12 0,0 2 0 0,0-2 0 15,-3 0 0-15,3 3 0 0,-3-3-12 0,0 5 0 16,0-8 0-16,0 6-11 0,-3-1 11 0,0 4 8 15,0-6-8-15,0 2 11 0,-3 3 10 0,3 1 3 16,-3-1 0-16,3 0 0 0,-3 0-24 0,0 1 0 16,0-1 0-16,0 0 0 0,0 0 0 0,0 0-12 15,0 1 2-15,0-1 0 0,0-3 10 0,0 1 0 16,3 0 8-16,-3-1-8 0,0-2 0 0,3 0 0 16,-3 0 0-16,3-3 0 0,-3 3 0 0,3-2 0 15,0-6 0-15,-3 5 0 0,3-5 0 0,0 0 8 16,-3 8-8-16,3-8 0 0,0 0 13 0,0 0-1 0,0 0-1 0,0 0 0 15,0 0 0-15,0 0 0 0,0 0 0 0,0 0 0 16,0 0-11-16,0 0 0 0,0 0 0 0,0 0 8 16,0 0 2-16,0 0 0 0,0 0 0 0,0 0 0 15,0 0-2-15,0 0 0 0,0 0 0 0,0 0 0 16,0 0 7-16,0 0 1 0,0 0 0 0,0 0 0 16,3-6-16-16,0 4 11 0,0-6-11 0,0 3 10 15,0-3-10-15,0 2 0 0,0-2 9 0,0 1-9 16,0 1 13-16,0-2-1 0,0 3-1 0,0-3 0 15,0-3-2-15,3 6 0 0,-6-5 0 0,3-1 0 16,0 6 3-16,0-6 0 0,0 1 0 0,-3 4 0 16,0-4 18-16,0-1 4 0,0 1 1 0,0 2 0 0,0 2-35 15,0-7 0-15,-3 5 0 0,0-2 0 0,0 2 8 16,0 0-8-16,0-3 0 0,0 3 0 0,0 0 0 0,-3 0 0 16,3 0 0-16,-3 0 0 0,3 0 0 15,0 3 0-15,-3-3 0 0,3 3 0 0,-3-3 8 0,3 3-8 16,0-1 0-16,-3 1 0 0,3 2 0 0,-3-2 0 15,3 0 0-15,0 0 0 0,-3-1 0 0,3 1 0 16,0 0 0-16,0-1 0 0,0 4 0 0,3 2 0 16,0 0 0-16,0 0 0 0,-3-6 0 0,3 6 0 15,0 0 8-15,0 0-8 0,0 0 0 0,0 0 0 16,0 0-11-16,0 0 11 0,0 0-10 0,0 0 10 16,3-7-8-16,-3 7 8 0,0 0 0 0,0 0 0 15,0 0 0-15,0 0 8 0,0 0-8 0,0 0 0 16,0 0-8-16,0 0 8 0,6 0 0 0,-6 0 0 0,0 0 0 15,6 0 0-15,-6 0 0 0,6 0 0 0,-6 0 0 16,6 2-8-16,-6-2 8 0,9 5 0 0,-9-5 0 16,6 3 0-16,0 2 0 0,-3 1 0 15,3-1 0-15,-3 3-8 0,0-3 8 0,0 3 0 16,0 0 8-16,0 3-8 0,0-6 0 0,-3 6 9 0,0-1-9 0,0 3 0 16,0 1 0-16,0-4-9 0,-3 6-1 0,3 3 0 31,-6-4-28-31,3 4-6 0,-3 0 0 0</inkml:trace>
  <inkml:trace contextRef="#ctx0" brushRef="#br0" timeOffset="28384.2">21052 2670 748 0,'-3'0'16'0,"3"0"4"0,3-3 1 0,-3 3 0 0,0 0-21 0,0 0 0 15,3-5 0-15,3-1 0 0,-3 4 79 0,-3 2 11 16,0 0 2-16,6-6 1 0,0 1-17 0,-6 5-4 16,0 0-1-16,3-2 0 0,-3 2-4 0,0 0-1 15,0 0 0-15,0 0 0 0,0 0-18 0,0 0-3 16,0-6-1-16,0 6 0 0,0 0-7 0,0 0-1 0,0 0-1 16,0 0 0-16,0 0-3 0,0 0 0 0,0 0 0 15,0 0 0-15,0 0-16 0,-3 6-3 16,-3 7-1-16,3-3 0 15,-6 4-4-15,0 1 0 16,-3 12-8-16,0-6 12 16,-3 0-12-16,4-2 0 0,-1-3 8 15,3-3-8-15,0 3 0 0,-3-3 0 0,0-2 8 0,0-1-8 16,6 3 0-16,-6-2 0 0,0 0 0 0,3-4 0 16,3-1 0-16,0 2 8 0,-5-6-8 0,2 4 0 15,3-1 8-15,-3-2-8 0,3-3 0 0,-3 0 0 16,3 0 24-16,-3 0 0 0,3-3-1 0,0 3 0 0,-3-5 9 15,3-1 3-15,0 4 0 0,3-6 0 16,-3 2-12-16,3-1-3 0,-3 1 0 0,3-7 0 16,0 2 12-16,3 4 3 0,0-7 0 0,0 1 0 0,3 5-35 0,0-2 0 15,0 2 0-15,0-6 0 0,-3 4 12 0,3 2-2 16,3-3 0-16,0 3 0 0,0 3-10 0,-3-6 0 16,6 6 0-16,-3-5 0 0,-3 7 0 0,0-5 0 15,3 3 0-15,3-1 0 0,3 4 0 0,-12 2 0 16,0 0 0-16,9 0 0 0,3-3 0 0,-1 3-9 15,-2 0 9-15,-9 0-13 0,0 0 13 0,12 11 0 16,0-9 0-16,-3 9 0 0,3-3 0 0,0 2 0 16,-3-2 0-16,3 0 0 0,-3 3 0 0,3-3 0 0,0 2 10 15,-1-2-10-15,1 0 8 0,0 3-8 0,0-1 0 16,0 1 8-16,0-6-8 0,-3 3 10 0,0 0-10 0,0 0 10 16,0 0-10-16,0 0 0 0,0-3 9 0,-3 3-9 15,2 5-8-15,1-7-7 0,0 4-1 16,3 1-1100-16</inkml:trace>
  <inkml:trace contextRef="#ctx0" brushRef="#br0" timeOffset="31528.8215">19597 2908 698 0,'0'0'15'0,"0"0"3"0,0 0 1 0,0 0 1 0,0 0-20 0,0 0 0 0,3-3 0 0,2 0 0 15,1 3 26-15,-6 0 1 0,0 0 0 0,0 0 0 16,0 0 18-16,0 0 4 0,0 0 1 16,6-7 0-16,-6 7-17 0,0 0-3 0,0 0-1 15,0 0 0-15,0 0 10 0,0 0 1 0,0 0 1 0,0 0 0 16,0 0-13-16,0 0-4 0,0 0 0 0,0 0 0 15,0 0-12-15,0 0-2 0,0 0-1 0,0 0 0 16,0-6-9-16,0 6 0 0,-3-5 0 0,3 5 8 16,0 0-8-16,0-5 0 0,-6 2 9 0,3 0-9 15,1-2 0-15,-1 5 0 0,0-8 0 0,0 8-8 16,-3-2 8-16,3 2 0 0,0-8 0 0,0 2 8 16,0 6-8-16,-3-8-10 0,3 3 10 0,0 0-13 15,-6-3-51-15,0 3-9 0,3 2-3 16,-3-2-274-16,-3-3-55 0</inkml:trace>
  <inkml:trace contextRef="#ctx0" brushRef="#br0" timeOffset="31699.2291">19230 2479 759 0,'0'0'16'0,"0"0"4"0,0 0 1 0,-6 0 1 0,4-2-22 0,2 2 0 16,0 0 0-16,0 0 0 0,0 0 48 0,0 0 6 15,0 0 1-15,0 0 0 0,0 0-25 0,0 0-5 16,0 0-1-16,0 0 0 0,0 0-24 0,0 0-14 16,0 0 2-16,0 0 0 15,0 0-36-15,0-6-8 0,0 1 0 0</inkml:trace>
  <inkml:trace contextRef="#ctx0" brushRef="#br0" timeOffset="31826.0771">19162 2294 511 0,'-3'0'11'0,"3"0"2"0,0 0 1 0,-3 0 1 0,-3 0-15 16,6 0 0-16,0 0 0 0,-3-5 0 0,-3 5 0 0,6 0 0 0,-6 0 0 0</inkml:trace>
  <inkml:trace contextRef="#ctx0" brushRef="#br0" timeOffset="32467.9241">18888 1746 633 0,'0'0'13'0,"0"0"3"0,0-5 1 0,-3 0 3 0,0-1-20 0,-3 4 0 0,0-9 0 0,3 9 0 16,0-4 20-16,-3-2 0 0,0 3 0 0,0-3 0 16,1 3 4-16,2-3 0 0,-3 3 1 0,0-3 0 15,0 2 8-15,0-2 2 0,3 3 0 0,-3-3 0 16,0 3-8-16,0-6-2 0,0 3 0 0,0 0 0 15,0-5-17-15,0 8-8 0,0-8 8 0,0 2-8 16,0 0 8-16,0 6-8 0,-3-8 0 0,3 0 8 16,0 2 8-16,0 3 0 0,1-5 1 0,-4 0 0 15,0 2 3-15,3-2 1 0,0 2 0 0,0 1 0 16,0-3-13-16,-3 5-8 0,0-6 10 0,0 1-10 16,0 3 8-16,0 2-8 0,3-6 0 0,-3 1 0 0,3 0 8 15,-3 0-8-15,3 2 0 0,1 3 0 0,-1-5 11 0,0 0-11 16,0 2 12-16,0 1-12 0,-3 4 22 0,3-7-2 15,0 8-1-15,0-3 0 0,0-5-11 16,0 7-8-16,0-2 9 0,0-5-9 0,0 8 17 0,-3-6-2 16,3 1-1-16,0-1 0 0,3 3 1 0,-3-2 0 15,0 2 0-15,0 0 0 0,4-6-3 0,-4 9-1 16,3-3 0-16,-3-5 0 0,3 8-3 0,-3-6-8 16,3 3 12-16,-3 0-4 0,3-2-8 0,0 2 0 15,0 0 0-15,0 2 0 0,0-1 0 0,0 1 0 0,0-2 0 16,0 3 0-16,3 5 0 0,-3-8 0 15,0 3 0-15,0 0 0 0,0-1 0 0,0 4 0 0,0-4 9 0,0 1-9 16,3 2 0-16,0-2 0 0,0 5 0 0,-3-5 0 16,3 5 0-16,0 0 0 0,0 0 0 0,0 0 0 15,0 0 0-15,0 0 9 0,0 0-9 0</inkml:trace>
  <inkml:trace contextRef="#ctx0" brushRef="#br0" timeOffset="34653.2291">19695 2754 842 0,'0'0'18'0,"0"0"4"0,0 0 1 0,0 0 1 0,0 0-24 0,0 0 0 16,0 0 0-16,0 0 0 0,0 0 0 0,0 0 0 16,0 0 0-16,-3-2 0 0,3 2 0 0,0-6 0 15,0-2 0-15,0 8 0 0,0-5 0 0,0 0 0 16,0 0 0-16,0 2-376 15</inkml:trace>
  <inkml:trace contextRef="#ctx0" brushRef="#br0" timeOffset="34822.7317">19632 2524 464 0,'0'0'10'0,"0"0"2"0,0 0 1 0,0 0 0 0,0 0-13 0,0 0 0 16,3-5 0-16,0 0 0 0,-3 2 0 0,3-5 0 0,-3-3 0 16,3 3-140-1,0-5-23-15</inkml:trace>
  <inkml:trace contextRef="#ctx0" brushRef="#br0" timeOffset="40464.4163">19570 2572 843 0,'0'0'24'0,"0"0"5"0,0 0-29 0,0 0 0 0,0 0 0 0,0 0 0 16,0 0 78-16,0 0 10 0,0 0 1 0,0 0 1 0,0 0-13 0,0 0-2 16,0 0-1-16,0 0 0 15,0 0-9-15,3 5-1 0,-3-5-1 0,0 0 0 16,0 0-12-16,0 0-3 0,0 0 0 0,0 0 0 0,0 0-16 0,0 0-3 15,0 0-1-15,0 0 0 0,0 0-16 0,0 0-3 16,0 0-1-16,0 0 0 0,0 0-22 0,0 0-5 16,0 0-1-16,0 0 0 15,0 0-85-15,3-5-18 0,0-1-3 0</inkml:trace>
  <inkml:trace contextRef="#ctx0" brushRef="#br0" timeOffset="40605.2171">19620 2434 1364 0,'0'0'30'0,"0"0"6"0,0 0 2 0,0 0 0 0,0 0-30 0,0 0-8 0,0 0 0 0,0 0 0 16,0 0 36-16,0 0 7 0,0 0 1 0,0 0 0 15,0 0-34-15,0 0-10 0,-3-5 0 0,3 2 0 32,3-7-33-32,-3 7-14 0,0-8-2 0,3 1-375 0,-3 5-74 0</inkml:trace>
  <inkml:trace contextRef="#ctx0" brushRef="#br0" timeOffset="41589.5346">19629 2212 1086 0,'0'0'31'0,"0"0"6"0,0 0-29 0,0 0-8 0,-3-5 0 0,3 5 0 15,-3-3 73-15,3 3 14 0,0-8 2 0,0 8 1 16,-3-5-35-16,3-1-7 0,0-1-2 0,0 1 0 16,3 1-33-16,-3 0-13 0,0 2 11 0,0-8-11 15,0 9 0-15,0-6-12 0,0 3 1 0,0-3 0 16,0 2-45-16,0-4-8 0,0 2-3 0,0 0 0 15,0 3-42-15,0-3-9 0,3-3-2 0,-3 3 0 16,0-2 1-16,3-1 0 0,-3 6 0 0,3-6 0 16,-3 0 39-16,3 6 8 0,-3-5 2 0,0 2 0 0,0 0 86 0,0 2 18 15,0-4 3-15,0 7 1 0,0-5 96 0,0 8 19 16,0-5 4-16,0-3 1 0,0 3-68 0,0-1-14 16,-3 1-2-16,3 3-1 0,0-9-29 0,0 8-5 15,0-7-2-15,3 2 0 0,-3 0-27 0,0-5-10 16,3-1 0-16,-3 1 9 15,3 0-28-15,0-6-5 0,-3 6-2 0,3-5 0 16,0 4-21-16,-3 1-4 0,0 0-1 0,0 0 0 0,0 0 30 0,0 2 6 0,-3 3 0 16,0-5 1-16,0 5 15 0,3 3 13 0,-3-3-2 0,0 2-1 15,0 6 34-15,3 0 6 0,-3-8 2 0,3 8 0 16,-3-5 6-16,3 5 2 0,0 0 0 0,0-8 0 16,0 3-15-16,0 5-2 15,-3-5-1-15,3-1 0 0,3 4-20 0,0-4-4 0,-3-2-1 0,3 3 0 16,0-3-17-16,-3-2 8 0,3 2-8 0,0-6 0 15,-3 1-12-15,3 0-10 0,0 0-2 0,0-1 0 16,0 1-44 0,0 0-8-16,0-3-3 0,0 3 0 0,0 0 11 0,0-1 1 15,-3 1 1-15,3 5 0 0,-3-5 29 0,3 0 5 0,-3 2 2 16,0 1 0-16,0-1 30 0,-3 3 0 0,3 3 0 0,0-3 0 16,-3 3 56-16,3-3 7 0,0 2 1 0,0-2 1 15,-3 3-4-15,3 5-1 0,0-5 0 0,0 2 0 16,3-7-19-16,-3 7-4 0,0-8-1 0,3 3 0 0,-3 1-25 15,0 1-11-15,0-7 8 0,0 2-8 0,0 4 0 16,3-7 0-16,-3 1-9 0,0 5 9 16,0-8-28-16,0 6 0 0,0-1 1 0,0-2 0 15,0 0 0-15,0-1 0 0,0 1 0 0,-3 0 0 0,3 0 12 0,0-1 3 16,0 1 0-16,-3 0 0 0,3 2 12 0,0 3 16 16,-3 1-3-16,3-7-1 0,0 9 23 15,-3-3 4-15,3-2 1 0,-3 2 0 0,3 2 12 0,0-2 2 16,0 3 1-16,0-3 0 0,0-5-7 0,0 8-2 15,3-9 0-15,-3 6 0 0,3-5-21 0,0 3-4 16,0-4-1-16,-3 1 0 0,3 0-20 0,0 5 0 0,0-5 0 16,-3 0 0-16,6-1-8 0,-6 4-7 0,3-4-1 15,-3 1 0-15,3 0 0 0,-3 5-1 0,0-5 0 0,-3 2 0 16,3 3 5-16,0 0 2 0,-3-2 0 0,3 2 0 16,-3 3 10-16,3-3 0 0,-3 2 0 0,3 1-8 15,0 2 8-15,0-2 0 0,0-3 0 0,0 8-8 16,0-5 8-16,3-3 0 0,0 3 0 0,-3-3 0 15,3 2 0-15,0-1 11 0,-3 1-3 0,3 1 0 16,0-3-8-16,0-3 0 0,-3 3 0 0,3 1 8 16,0 1-8-16,0-2 0 0,-3-2 0 0,0 2 0 15,0 2 0-15,0-1 0 0,0 1 0 0,3 4 0 16,-3 2 8-16,3-6-8 0,-3 1 12 0,0 5-4 16,0 0 18-16,0-8 3 0,3 3 1 0,-3 5 0 15,0 0 20-15,0 0 4 0,0-8 1 0,0 3 0 16,0 5-2-16,0 0 0 0,0 0 0 0,0 0 0 15,3-8 3-15,-3 2 0 0,0 6 0 0,0 0 0 16,0 0-7-16,0 0-1 0,0-5 0 0,0 5 0 0,0 0-19 0,0 0-4 16,3-3-1-16,-3 3 0 0,0 0-24 0,3-5 0 15,-3 5 0-15,3-8 0 16,-1 3-120-16,1 0-30 0,-3 2-6 0</inkml:trace>
  <inkml:trace contextRef="#ctx0" brushRef="#br0" timeOffset="43498.7252">19099 1931 1436 0,'0'0'32'0,"0"0"6"0,0 0 2 0,0 0 0 0,0 0-32 0,0 0-8 0,0 0 0 0,0 0 0 16,0 0 64-16,0 0 12 0,0 0 3 0,0 0 0 16,0 0-29-16,0 0-6 15,0 0 0-15,0 0-1 0,0 0-9 0,6-2-2 0,0-3 0 0,3-3 0 16,0 2-6-16,0-7-2 0,0 8 0 0,0-8 0 16,3 2-8-16,0 0-1 0,-3-2-1 0,6 3 0 15,-3 2-2-15,2-6-1 0,1 1 0 0,3 3 0 0,-3 2-11 0,3-6 0 16,-3 6 9-16,0-2-9 0,0 2 0 15,-4 0 0-15,1 3 0 0,0-3 0 16,0 3 0-16,0-1 8 0,0 6-8 0,-3-8 0 0,3 3 0 0,0 5 0 16,-3-8 0-16,3 8 0 0,0-5 0 0,-4 5 0 15,4-6 0-15,0 4 0 0,-3 2 0 16,0 0 8-16,3 0-8 0,-3 0 0 0,-3 0 0 0,3 0 0 16,-3 0 0-16,3 2 0 0,-3-2 0 0,0 0 8 15,-6 0-8-15,9 0 0 0,-9 0 0 0,0 0 8 16,0 0-8-16,5 6 0 0,-5-6 0 0,0 0 0 0,0 0 0 15,6 0 8-15,-6 0-8 0,0 0 0 0,0 0 0 0,0 0 8 16,0 0-8-16,0 0 0 0,6-6 0 0,-6 6 0 16,0 0 0-16,0 0 8 0,0 0-8 0,0 0 8 15,0 0-8-15,0 0 9 0,0 0-9 0,0 0 10 16,0 0-10-16,0 0 12 0,0-2-12 0,0 2 12 16,0 0-12-16,0 0 0 0,-3-5 9 0,-3-1-9 15,3 4 8-15,3 2-8 0,-5-3 8 16,-1 3-8-16,0-3 0 0,3 3 0 0,-6 0 0 0,3 0 8 15,0 0-8-15,0 0 0 0,0 0 0 0,0-5 0 16,-3 5 0-16,3-3 0 0,-3 3 0 0,0 0 0 16,0 0 0-16,0 0 0 0,0 0 0 0,-2 0 8 15,2 0-8-15,-3 0 8 0,0 0-8 0,3 0 8 16,-6 0-8-16,3 3 0 0,0 2 0 0,0-5 0 16,-3 6 0-16,0-4 8 0,-2 4-8 0,-1-1 0 15,3 3 18-15,-3-3-1 0,3-2 0 0,0 2 0 0,3 0-2 0,0-2-1 16,-2 2 0-16,2 1 0 0,3-4-14 0,0 1 11 15,3 5-11-15,-3-8 10 0,3 2-10 0,3 1 0 16,3-3 0-16,0 0 0 0,0 0 8 0,0 0-8 16,0 0 8-16,0 0-8 0,0 0 0 0,0 0 0 15,0 0 8-15,0 0-8 0,0 0 0 0,0 0 0 16,0 0-10-16,0 0 10 0,6 0-22 0,0 0 2 16,0-3 0-16,3 1 0 15,0 2-108-15,3-6-20 0,-3 1-5 0</inkml:trace>
  <inkml:trace contextRef="#ctx0" brushRef="#br0" timeOffset="44263.4836">19335 1056 1429 0,'0'0'31'0,"0"0"6"0,0 0 2 0,0 0 2 0,0 0-33 0,0 0-8 16,0 0 0-16,0 0 0 15,0 0 84-15,0 0 14 0,0 0 3 0,0 0 1 0,0 0-34 0,0 0-8 16,0 0 0-16,0 0-1 0,0 0-19 0,-3 5-3 15,-3 3-1-15,0 5 0 0,0-8-16 0,0 9-4 16,0-1-1-16,-3 3 0 0,-3 0-5 0,3 0-1 16,0 2 0-16,-3 1 0 0,0-4-9 0,0 4 0 0,1-1 0 15,-1 1 8-15,3-6-8 0,-3 8 0 0,0-7 9 0,3 4-9 16,0-5 11-16,-3 1-3 0,3-1 0 16,0-5 0-16,0 2-8 0,3-2 0 0,-3-2 9 15,4 2-9-15,-1-3 8 0,-3-5-8 0,3 0 10 16,0 0-10-16,0 0 17 0,0-5-2 0,0-1-1 0,0 4 0 15,3-9-2-15,-3 8-1 0,0-7 0 0,3 2 0 16,-3-3-11-16,3 1 12 0,0-4-12 0,0 4 12 16,-3-3-4-16,3-1-8 0,0 6 12 0,3-5-4 15,0 0-8-15,0 0 0 0,0 0 9 0,0 2-9 16,0-2 9-16,0 0-9 0,0-1 12 0,3 1-12 16,0 0 0-16,0 2 0 0,-3 1 0 0,3-1 0 15,0 3 0-15,0 3 0 0,0-3 0 0,0 3 0 16,0-3 0-16,-3 8 0 0,6 0 0 0,0-6 0 0,0 6 0 15,3 6 0-15,0-6 8 0,3 8-8 0,0-3 12 16,2 3-2-16,4 5 0 0,3-2 0 0,0 2 2 0,0 0 0 16,3 0 0-16,-1 1 0 0,1-1-12 0,0 0 12 15,-3 0-12-15,0 0 12 0,-3 1-12 0,-1-1 0 16,-2 0 9-16,0 0-9 0,-3-5 0 0,3 3 0 16,-3-3 0-16,0 2 8 0,0-2-8 0,0-5 0 15,0 2 0-15,-3 1-8 16,2-6-41-16,1 0-8 0,0 0-2 0</inkml:trace>
  <inkml:trace contextRef="#ctx0" brushRef="#br0" timeOffset="51793.2868">19683 7297 806 0,'0'0'17'0,"0"0"4"0,0 0 1 0,0 0 2 0,0 0-24 0,0 0 0 0,0 0 0 0,0 0 0 16,0 0 88-16,6-5 12 0,-3 0 4 0,3-1 0 15,0 1-16-15,-3-3-4 0,3 0 0 0,-3 0 0 16,0-2-24-16,0 2-4 0,0-3-2 0,0 1 0 15,-3 2-6-15,3 0 0 0,-3-3-1 0,0 3 0 16,-3 0-14-16,3 0-2 0,-6 0-1 0,3 0 0 16,-3 0-6-16,0 1-2 0,0-1 0 0,-3 2 0 15,3 1-8-15,-6 0-2 0,3-1 0 0,-3 1 0 16,0 5-3-16,0 0-1 0,0 0 0 0,0 0 0 16,-2 5-8-16,2-2 0 0,0 2 0 0,0 3 0 15,0 3 0-15,0-3-11 0,0 2 11 0,0 4-8 16,0-1 8-16,0 3-8 0,1 2 8 0,2 1-8 15,0 5 8-15,0-1-10 0,0 4 10 0,0-1-10 16,3 3 10-16,0 1 0 0,3-4 0 0,-3 3-8 16,6 0 8-16,-3 0 0 0,3-2 0 0,3-3-8 0,0-1 8 15,0-1-8-15,3-4 8 0,3 1-8 16,0-1 8-16,0-5 0 0,3 1 0 0,3-1 0 0,-1-5 0 0,1 0 11 16,0-3-3-16,3-2 0 0,3-3-8 0,0-3 0 15,0-2-12-15,-1-1 12 0,1 1 8 0,0-3 8 16,-3-2 3-16,3-1 0 0,0 0 11 0,-4-2 2 15,-2 3 1-15,0-4 0 0,-3-2 3 0,0 1 1 16,-3-1 0-16,-3-3 0 0,0 1-2 0,0 2-1 16,-3-3 0-16,-3 1 0 0,3 2-8 0,-3-3-2 0,-3 1 0 0,3 2 0 15,-3-3-8-15,-3 4-3 0,-3-4 0 0,3 3 0 16,-3 0-5-16,0 0-8 0,-3 3 11 0,-3-3-11 16,3 0 0-16,1 3 0 0,-1 3 0 15,0-1 0-15,3 0 0 0,0 4-11 0,0-1 0 0,0 2 0 31,0 1-35-31,0 2-7 0,3 1-2 0,0 2-679 0,6 0-136 0</inkml:trace>
  <inkml:trace contextRef="#ctx0" brushRef="#br0" timeOffset="52058.9351">19537 7527 1422 0,'0'0'31'0,"0"0"6"0,6-5 2 0,0 2 1 0,0-2-32 0,0 0-8 16,0 2 0-16,3 1 0 0,0-1 65 0,3 0 11 16,-4 3 3-16,4-2 0 0,3-1-31 0,0 3-5 15,-3-3-2-15,3 3 0 0,0 0-15 0,0 0-3 16,0 0-1-16,-1 0 0 0,1 3-22 0,0 0 8 15,-3-3-8-15,0 2 0 16,0 1-23-16,0-3-9 0,-3 3-1 0,0-1-795 0</inkml:trace>
  <inkml:trace contextRef="#ctx0" brushRef="#br0" timeOffset="52559.1756">19998 7570 1436 0,'0'0'32'0,"0"0"6"0,0 0 2 0,0 0 0 0,0 0-32 0,0 0-8 0,0 0 0 0,0 0 0 16,6-6 64-16,0 4 12 0,0-3 3 0,3-1 0 16,0 4-18-16,0-4-3 0,0 1-1 0,-3 0 0 15,3 2-17-15,0 0-4 0,0 1-1 0,0 2 0 16,-3 0-13-16,3 0-2 0,-4 2-1 0,4 1 0 0,-3 2-19 0,3 1 8 15,-3-1-8-15,3 3 0 16,-6-3 10-16,6 3-10 0,-6 0 8 0,3 0-8 0,0 0 0 0,-3 2 0 16,0-2 0-16,-3 3 0 0,0 0 10 0,-3-3-10 15,-3 2 12-15,3 1-12 0,-3-1 9 0,0 4-9 16,-3-1 0-16,0 0 9 0,-3-2 9 0,3 2 2 16,-2 0 0-16,2-2 0 0,-3-1-20 0,0 1-19 15,0-3 4-15,3-3 1 0,0 0 14 0,0 1 0 16,-3-4 9-16,3 1-9 0,3-3 21 0,-3 0-1 15,3 0-1-15,0-3 0 0,3 1-7 0,-2-4 0 0,2 4-1 16,0-6 0-16,0 2-11 0,3-2 0 0,-3 3 9 0,6-3-9 16,-3 3 11-16,3-3-3 0,0 3 0 0,2-3 0 15,1 2-8-15,0-1 0 0,0 1 0 0,3 4 0 16,3-1 10-16,-3 0-10 0,3 1 12 0,0 2-12 16,3 0 8-16,-3 2-8 0,0 1 0 0,0 2 0 15,-1-5 0-15,1 6 0 0,0-4 0 0,0 1 0 16,3-1 0-16,-3-2 0 0,0 0 0 0,0 3 0 31,0-3-24-31,0-3-4 0,-1 3-2 0,1-2 0 16,-3-1-110-16,0 1-23 0,3-4-4 0,-3 1-679 0</inkml:trace>
  <inkml:trace contextRef="#ctx0" brushRef="#br0" timeOffset="52841.5866">20382 7377 1566 0,'0'0'34'0,"0"0"7"0,0 0 2 0,0 0 1 0,0 0-35 0,0 0-9 16,0 0 0-16,0 0 0 0,0 0 58 0,0 0 10 16,6 0 1-16,3 0 1 0,0 0-10 0,3 0-1 15,0 0-1-15,0 0 0 0,3 0-17 0,0 0-3 16,3 0-1-16,-1 0 0 0,-2 0-12 0,3 0-2 15,0 0-1-15,-3 0 0 0,0 0-7 0,0 0-2 16,0 0 0-16,-1 0 0 0,1 0-13 0,0 0 0 16,-3 2 0-16,-3-2-10 0,0 3-10 0,0-3-1 0,-3 3-1 0,-6-3 0 31,6 2-126-31,-6-2-24 0,0 0-6 0</inkml:trace>
  <inkml:trace contextRef="#ctx0" brushRef="#br0" timeOffset="53030.2906">20487 7543 1803 0,'0'0'40'0,"0"0"8"0,0 0 1 0,6 3 2 0,5 0-41 0,1-1-10 0,-3-2 0 0,6 3 0 16,0-3 97-16,3-3 18 0,0 3 3 0,0 0 1 15,2-2-69-15,-2 2-14 0,3 2-2 0,-6-2-1 16,3-2-33-16,0 2 0 0,-3 2-10 0,-1-2-683 15,4 0-137-15</inkml:trace>
  <inkml:trace contextRef="#ctx0" brushRef="#br0" timeOffset="57216.0609">21371 7183 936 0,'0'0'26'0,"0"0"7"0,0 0-33 0,0 3 0 0,0-3 0 0,0 3 0 31,0 2 61-31,0-5 6 0,0 0 1 0,0 3 0 16,3-1 1-16,-3-2 1 0,-3 8 0 0,3-2 0 15,0 1-10-15,0-1-1 0,-3 2-1 0,0 0 0 16,3 2-10-16,-3-2-1 0,3 3-1 0,-6-1 0 16,-3 1-22-16,3 2-5 0,3 3-1 0,-6 0 0 0,3 2-10 0,0 1-8 15,-3-1 12-15,0-2-12 0,3 3 10 0,-6-1-10 16,0-2 8-16,0 3-8 0,4-3 8 0,-4 0-8 15,0-3 8-15,0 0-8 0,0 0 20 0,0 0-2 16,3-2 0-16,-3 0 0 0,3-3 6 0,-3 2 0 16,0-2 1-16,4-3 0 0,-4 1 1 0,3 2 0 15,0-6 0-15,0 1 0 0,0-3 2 0,0 0 1 16,0 0 0-16,0-3 0 0,3 1-5 0,-3-6-2 16,0 2 0-16,3-2 0 0,0-2-6 0,3-1 0 0,-6 1-1 15,7-1 0-15,-1-2-15 0,0 0 0 0,3-3 0 0,0 3 0 16,0-3 0-16,3 0 9 0,0-3-9 0,-1 1 12 15,4 2-12-15,0-3 0 0,3 1 0 0,0 2 8 16,0 0-8-16,0 3 0 16,0 0 0-16,0-1 0 0,0 4 0 0,0-1 0 0,0 6 0 0,0-3 0 15,0 5 0-15,0 1-9 0,-1-1 9 0,-2 3 0 16,3 3-10-16,0 2 10 0,3 0-8 0,-3 3 8 16,0 0 0-16,3 3 0 0,0-1 0 0,3 4 0 15,0-1 0-15,0 0 0 0,-1 3 0 0,-5-3 0 16,6 3 0-16,-3-3 0 0,0 3 0 0,0-3 0 15,6 6 0-15,-3-6 0 0,-6 0 0 0,3 1 8 16,-1-1-8-16,4 0 0 0,-3-2 0 0,0-1-8 16,0-2-47-16,0 3-9 0,0-3-1 15,3-3-1-15,0 0-128 0,-4-2-26 0,1-3-4 0,0 0-2 0</inkml:trace>
  <inkml:trace contextRef="#ctx0" brushRef="#br0" timeOffset="57461.1873">21743 7239 1724 0,'0'0'48'0,"0"0"12"0,3 0-48 0,-3 0-12 16,0 0 0-16,-6 5 0 0,3 6 61 0,3-1 10 0,0 4 1 0,0-4 1 15,-3 1-28-15,3 2-5 0,3 0-2 0,-3 3 0 31,-3 3-65-31,3-3-13 0,3-1-2 0,-3 1-1 0,0 0 95 0,0 0 18 0,3 0 4 0,0 0 1 16,0 0-59-16,0 0-16 0,0-6 0 0,-3 3 8 31,0-2-36-31,0-3-7 0,0 0-1 0,3 0-589 16,0-3-118-16</inkml:trace>
  <inkml:trace contextRef="#ctx0" brushRef="#br0" timeOffset="57648.7069">21576 7480 1699 0,'0'0'37'0,"0"0"8"0,0 0 2 0,0 0 1 0,0 0-39 0,0 0-9 0,0 0 0 0,9 2 0 16,0-2 86-16,0 3 15 0,3-3 3 0,3 0 1 16,-1-3-26-16,4 1-6 0,0-1-1 0,0 0 0 15,0 3-26-15,0-2-6 0,3 2 0 0,-1-3-1 31,1 1-59-31,3 2-12 0,0-3-3 0,0 0-1031 0</inkml:trace>
  <inkml:trace contextRef="#ctx0" brushRef="#br0" timeOffset="58469.2849">22415 7160 1490 0,'0'0'32'0,"0"0"8"0,0 0 0 0,0-6 3 0,0-2-35 0,0 3-8 0,3-3 0 0,-6 3 0 16,3-6 92-16,3 3 17 16,0-2 3-16,-3-1 1 0,3 1-39 0,-3-1-8 0,0 0-2 0,0 1 0 15,0-1-15-15,0 1-3 0,-3-1-1 0,0 3 0 16,0 0-22-16,-3 0-5 0,0 3-1 0,-2-3 0 15,-1 5-17-15,-3 1 0 0,6 4 8 0,-9 1-8 16,0 2 0-16,0 1-16 0,3 4 4 0,-3 1 0 16,0-1 0-16,4 4 0 0,-1-1 0 0,0 5 0 15,6-2-1-15,-3 3 0 0,3-1 0 0,3 1 0 16,-6-6 13-16,3 6 10 0,9-6-2 0,0 3 0 16,0 0-8-16,-3-3 0 0,3-3 0 0,0 1 0 15,0-3 0-15,3 0 0 0,0 0 0 0,0 0 0 16,0-8-11-16,3 2-7 0,3-2-2 0,-4 0 0 0,1-2 20 15,3-4 0-15,0 1 0 0,0 0 0 0,0-6 11 16,0 3 5-16,3-2 2 0,-6 2 0 0,3 0-18 0,-3 0 0 16,-3 3 0-16,2-1 0 0,-2 1-11 0,3 5-5 15,-9 0-2-15,0 0 0 0,0 5 7 0,3 3 2 16,-3 3 0-16,0 2 0 0,0 3 9 0,0 5-13 16,-3 0 5-16,3 0 8 0,0 3-11 0,-6-3 11 15,6 3-8-15,-3 0 8 0,3-3 0 0,-6 3 0 16,3-5 0-16,0 2 0 0,1-3 0 0,-1 1 0 15,-3 2 0-15,3-3 11 0,0 1-11 0,0-3 0 16,3-3 0-16,-6-2 8 0,6 2-8 0,6-5-9 16,-3 0 9-16,-3-3-13 15,0-5-59-15,0 0-11 0,9 3-2 0,-3-3-490 0,2-6-97 0</inkml:trace>
  <inkml:trace contextRef="#ctx0" brushRef="#br0" timeOffset="58794.3897">22627 7207 1299 0,'0'0'28'0,"0"0"7"0,0 0 1 0,0-5 0 0,-6 2-28 0,6 3-8 0,-6 0 0 0,0 0 0 15,-3 3 26-15,3 2 4 0,-3 1 1 0,0 1 0 16,0 4 3-16,0 2 1 0,3 1 0 0,0 4 0 16,0-2-6-16,0 0-1 0,-2 2 0 0,8 3 0 15,-3-2 0-15,0 2-1 0,0 0 0 0,3-2 0 16,0-1 6-16,3-2 2 0,3 0 0 0,-6-3 0 15,11-2-15-15,-5 2-4 0,3-5 0 0,0 0 0 16,0-3 2-16,-3 1 0 0,9-4 0 0,-3-2 0 16,3-2 8-16,-6-1 2 0,9-2 0 0,-7-3 0 15,1 0 5-15,-3-3 2 0,3-2 0 0,0 0 0 16,0 0 12-16,-3-3 2 0,-3 0 1 0,3-3 0 16,-3 6-7-16,-3-3-2 0,-3-2 0 0,-6 2 0 15,3 0-18-15,-6 3-4 0,6-1-1 0,-9 1 0 16,-3-3-18-16,9 3-9 0,0 0 1 0,-3 0 0 15,3 2-100-15,0 0-19 16,0-2-4-16,3 0-881 0</inkml:trace>
  <inkml:trace contextRef="#ctx0" brushRef="#br0" timeOffset="59122.5503">22844 6972 1105 0,'-3'2'24'0,"3"-2"4"0,0 0 2 0,-3 3 2 0,-6 2-32 0,9-5 0 0,0 6 0 0,-3-1 0 15,0 3 73-15,0 0 8 0,0 0 2 0,3 2 0 16,0 1-23-16,0 0-4 0,0-4 0 0,0 4-1 16,3-3-12-16,0 3-3 0,3-4 0 0,-6 4 0 15,9 0-9-15,-6-3-3 0,3-3 0 0,-3 3 0 16,6-3 5-16,-3 0 1 0,0-2 0 0,3 0 0 15,0-3 5-15,-3 0 1 0,0-3 0 0,2 0 0 16,-2 1-2-16,0-4 0 0,0 1 0 0,-3-3 0 16,6-2 5-16,-3 2 1 0,-3 0 0 0,-3 0 0 15,0 0-16-15,0-3-2 0,-3 3-1 0,-3 0 0 16,-3 3-17-16,3-3-8 0,0 3 8 0,-3 2-8 16,1 3-60-16,-1 0-18 0,-3 0-3 0</inkml:trace>
  <inkml:trace contextRef="#ctx0" brushRef="#br0" timeOffset="70086.6658">20207 12605 1321 0,'0'0'28'0,"0"0"7"0,0 0 1 0,3-3 2 0,0-2-30 0,-3 5-8 15,3-5 0-15,3-1 0 0,-6 6 46 0,0 0 8 0,0 0 2 16,0 0 0-16,0 0 2 0,0 0 1 0,0 0 0 0,0 0 0 15,0 0 1-15,0 0 1 0,0 0 0 16,0 0 0-16,-6 8-18 0,3 0-4 0,-6 5-1 0,3 1 0 16,-3-1-18-16,-3 5-4 0,3 1-1 0,-3-1 0 15,-3 4-15-15,0-1 0 0,-2 0 8 0,-1 3-8 16,0-1 0-16,-3 1 0 0,0 0 8 0,0 0-8 16,0-3 0-16,1 3 8 0,-1 0-8 0,3-3 0 15,0 3 24-15,0-6-2 0,3 3 0 0,0-5 0 16,1 3-12-16,2-3-2 0,-3-3-8 0,3 0 12 15,0-2 4-15,-3-1 0 0,3-4 0 0,0-1 0 16,0 0 21-16,0-2 5 0,4-3 1 0,-1-3 0 16,0 1-23-16,3-4-5 0,0-2-1 0,0 0 0 15,0-2 0-15,3-3 0 0,0-3 0 0,3 0 0 16,-3-3-6-16,6 1 0 0,0-3-8 0,3 2 12 16,0-2-12-16,3 0 0 0,0-3 0 0,0 3 0 15,5-3 0-15,-2 3 0 0,0 0 0 0,0-1-10 16,-3 4 10-16,3-1 0 0,-3 1 0 0,0 2 0 15,0-3 0-15,-3 6 0 0,0 0 0 0,0 2 0 16,0 1 0-16,0 5 0 0,-3-3 0 0,0 5 0 16,-3 3 0-16,0 0-8 0,5 0 8 0,1 3 0 15,0-3 0-15,-3 5 0 0,3-2 0 0,0 7 0 16,-3 1-10-16,6 2 10 0,-6 3-12 0,6 0 12 16,-3 0 0-16,0-6 0 15,0 6 0-15,0 0 0 0,0 0 0 0,6 0 0 0,0-3 8 0,0 3-8 0,-1 0 0 16,4 2 0-16,-6-2 0 0,3 0 0 15,3 0 0-15,-6-3 0 0,3-2 0 0,-3 2 0 16,3-3-10-16,-3 1 10 0,3 2-8 0,-3-5 8 16,-1 3-34-16,4-3-2 0,0 0 0 0,-3-3 0 15,3-2-43-15,0-1-9 0,-3 1-1 0,3-3-577 16,3-3-115-16</inkml:trace>
  <inkml:trace contextRef="#ctx0" brushRef="#br0" timeOffset="70321.0941">20415 12732 1914 0,'0'0'54'0,"0"0"13"0,0 0-54 0,0 0-13 0,6 0 0 0,3 2 0 16,-3-2 48-16,0 3 8 0,3-3 0 0,3 0 1 15,0 0 7-15,0 3 2 0,-1-3 0 0,1 0 0 16,3 0-28-16,0 0-6 0,-3 0 0 0,3-3-1 15,0 3-6-15,-3-3-1 0,3 3 0 0,-1-2 0 16,-5 2-24-16,3-3 0 0,3 3 0 0,-6-3 0 16,3 3-39-16,-3-2-13 0,-3 2-2 0,0 2-650 15,-6-2-129-15</inkml:trace>
  <inkml:trace contextRef="#ctx0" brushRef="#br0" timeOffset="70482.4572">20490 12935 1918 0,'0'0'42'0,"0"0"9"0,0 0 1 0,0 0 3 0,0 0-44 0,0 0-11 16,0 0 0-16,8 3 0 0,1 0 84 0,0-1 16 0,0-2 2 0,3 0 1 15,0 0-42-15,3 0-8 0,0 0-1 0,0 3-1 32,3-3-107-32,2 3-22 0,1-3-4 0</inkml:trace>
  <inkml:trace contextRef="#ctx0" brushRef="#br0" timeOffset="72750.3434">21177 12808 1026 0,'0'0'22'0,"0"0"5"0,0 0 1 0,0 0 1 0,0 0-29 0,0 0 0 0,0 0 0 0,0 0 0 16,6-5 88-16,-3 3 12 0,0-4 3 0,3-2 0 15,-6 0-37-15,3 0-7 0,0 1-2 0,0-1 0 16,0-6 3-16,0 4 0 0,-3-1 0 0,3 1 0 16,0-1-21-16,-3-2-4 0,-3 5-1 0,3-3 0 15,-3 1-2-15,3 2-1 0,-3 0 0 0,-3 3 0 16,3-3-15-16,0 2-2 0,-6 1-1 0,3 0 0 15,-3-1-13-15,3 6 0 0,0 0 8 0,-3 0-8 16,0 6 0-16,0-1-18 0,1 3 4 0,-1 0 1 31,0 5-15-31,0 0-2 0,0 1-1 0,0 4 0 0,3 1 7 0,0 2 2 0,0-3 0 0,3 3 0 16,-3 1 22-16,3-1-11 0,3-3 11 0,0 3-8 16,0 1 8-16,0-4 0 0,0-2 0 0,6 0-8 15,-3-3 8-15,3 0 0 0,0-2 0 0,0 0 0 0,3-6 0 16,-3 0 8-16,0-2-8 0,3-3 11 0,0 0 5 0,-3 0 2 15,2-6 0-15,1-1 0 0,0-1 13 0,0-3 2 16,0-2 1-16,0 0 0 0,0-3-19 16,0 0-4-16,0 0-1 0,0-3 0 0,0 4 2 0,-3-4 1 15,0 0 0-15,3 1 0 0,-3-1-1 0,-3 1-1 16,0-1 0-16,2 4 0 0,-2 1 9 0,-3 4 1 16,0-1 1-16,0 1 0 0,0 2-22 0,0 2 0 15,0 6 0-15,0 0 0 0,0 0 0 0,0 0 0 16,-3 6 0-16,1 2 0 15,-1 2-17-15,0 3-8 0,3 1-2 0,0-4 0 0,0 6 19 0,0-3 8 0,3 3-8 16,2 0 8-16,-2-3 0 0,3 3-8 0,0-5 8 0,0 2 0 16,-3-2 0-16,3-1-8 0,-3 1 8 0,6-3 0 15,0 0 0-15,0-3-10 0,-3-2 10 0,6-3 0 16,0 0-22-16,0 0 2 0,0-6 1 0,-3 4 0 31,-4-6-21-31,4 0-4 0,6-3 0 0,-6-2-537 0,0-3-107 0</inkml:trace>
  <inkml:trace contextRef="#ctx0" brushRef="#br0" timeOffset="73033.4506">21573 12094 1364 0,'0'0'30'0,"0"0"6"0,0 0 2 0,0 0 0 0,-3 8-30 0,0 0-8 15,0 3 0-15,0 4 0 0,-3 1 49 0,3 3 9 16,0-1 2-16,0 4 0 0,0-1 0 0,0 3 0 15,0 2 0-15,0 0 0 0,0 1-18 0,-3 2-3 16,3 0-1-16,0 3 0 0,3-3-11 0,-6 3-3 16,3 2 0-16,3-2 0 0,-2-3-24 0,-1 5 8 15,0-5-8-15,3 1 0 0,-3-4 0 0,3-2 0 16,-3-3-12-16,3 0 12 0,0-2-8 0,0-1 8 16,0-2 0-16,-3 0 0 0,0-5-20 0,3-1 0 15,0 1 0-15,0-3 0 16,-3-3-38-16,3-5-7 0,0 0-2 0,0 0-463 15,0 0-93-15</inkml:trace>
  <inkml:trace contextRef="#ctx0" brushRef="#br0" timeOffset="73615.3185">21368 12623 1335 0,'3'0'29'0,"-3"0"7"0,0 0 0 0,0 0 2 0,0 0-30 0,3 0-8 0,0 0 0 0,-3-2 0 15,0 2 32-15,6 0 6 0,2 0 1 0,-2-3 0 16,0 3-2-16,6 0 0 16,-3-3 0-16,6 3 0 0,-3 0-9 0,0 3-3 15,0-3 0-15,0 0 0 0,3 0-6 0,-4 3-2 0,1-6 0 0,3 3 0 0,-3 0-5 0,0 3-2 16,0-6 0-16,0 6 0 0,0-3-10 0,-3 0 12 16,3-3-12-16,-3 6 12 0,2-3 3 0,-2 2 1 15,0 1 0-15,0 0 0 0,-3-3-2 0,0 2 0 16,0 1 0-16,-6-3 0 0,0 0-14 0,0 0 9 0,6 3-9 15,-6-3 8-15,0 0 13 0,0 0 3 0,0 0 0 0,0 0 0 16,-6 7-24-16,6-7 0 0,-3 11 0 0,0 0 0 16,-3-3 0-16,0 2 0 0,0-2 0 0,3 0 0 15,-3 3 0-15,0-1-18 0,3 1 3 0,-3-1 1 16,1 1 14-16,2 0-9 0,-3-1 9 0,3 1-8 16,0-1 8-16,0-2 0 0,0 3 0 0,3-11 0 15,0 8 0-15,0 0 0 0,0-8 0 0,0 8-8 16,3 0 8-16,-3-8 0 0,6 5 0 0,-3 0-8 15,-3-5 8-15,9 5 0 0,-4 1 0 0,1-6 0 16,3 0 16-16,0 0 4 0,0-3 2 0,-3 0 0 16,0-2-22-16,0 0 0 0,3-3 0 0,-3 0 8 15,-3-3 1-15,6 1 1 0,0-1 0 0,3-2 0 16,-6 0-10-16,3-3 0 0,-3 0 9 0,0 3-9 16,-4 0 0-16,1-1 8 0,0 4-8 0,-3 2 0 0,3-3 0 15,-3 1 8-15,0 4-8 0,0 1 0 0,0 2 13 16,0 1-1-16,-3 2-1 0,3 0 0 0,0 0 9 0,0 5 1 15,-6 0 1-15,6 6 0 0,0-1-14 0,-2 1-8 16,-1 2 8-16,3-2-8 0,-3 2 0 0,6-2 0 16,0 2 0-16,-3 0 0 0,0-2 0 0,2-1-13 15,7 1 1-15,-3-3 1 16,3-3-49-16,-3 0-9 0,3-2-3 0,0 0 0 16,0-3-58-16,3 0-12 0,-3 0-2 0</inkml:trace>
  <inkml:trace contextRef="#ctx0" brushRef="#br0" timeOffset="73996.1739">21900 12719 992 0,'0'0'28'0,"0"2"7"0,0-2-35 0,0 0 0 0,0 0 0 0,3 8 0 16,-3 3 92-16,0-3 11 0,-3 2 2 0,3-2 1 15,0 3-23-15,0-1-5 0,0-2-1 0,-3 3 0 16,6-3-12-16,-3 2-2 0,0-4-1 0,0 4 0 16,-3-2-4-16,3 0-1 0,0-8 0 0,-3 11 0 15,3-3-5-15,0-8-2 0,0 8 0 0,0-3 0 16,0 0-15-16,0-5-3 0,0 0-1 0,3 5 0 15,-3-2-5-15,0-3-1 16,0 0 0-16,0 0 0 0,3-3 3 0,0-4 0 16,0 1 0-16,3-2 0 0,-3 0-14 0,3-2-2 15,0-1-1-15,0-2 0 0,0-3-11 0,0 0 12 16,3 0-12-16,0 0 12 0,-3 1-12 0,3-1 0 16,-6 2 0-16,6 1 8 0,0 0-8 0,-6 2 0 15,6 1 0-15,-3-3 0 0,-4 5 0 0,4 0-11 16,3 0 3-16,-3 3 0 0,-3 2-5 0,3 0-1 15,-3 1 0-15,3 4 0 0,-6 1-5 0,0-3-1 0,3 8 0 16,3 2 0-16,-3 1 4 0,0 2 1 0,-3 0 0 0,0 3 0 16,0-2 3-16,3 1 0 0,0 1 0 0,-3-2 0 15,3 1 2-15,-3-1 1 0,3-1 0 16,3-3 0 0,0 4-35-16,-3-4-6 0,3 1-2 0,3-3-602 0,0 0-121 0</inkml:trace>
  <inkml:trace contextRef="#ctx0" brushRef="#br0" timeOffset="75042.161">22284 12261 1123 0,'0'0'24'0,"0"-5"6"0,0-1 1 0,0 1 1 0,0-3-32 0,3 3 0 0,-3-3 0 0,0 8 0 15,3-6 57-15,0 1 6 0,0-3 1 0,3 3 0 16,0 0-17-16,0-1-3 0,3 1-1 0,3 0 0 16,-3-3-3-16,0 0 0 0,0 3 0 0,0-1 0 15,3 1 5-15,0 0 1 0,-4 2 0 0,4 0 0 16,-3 1-6-16,9 2-2 0,-6 2 0 0,0 1 0 16,-3 0-17-16,6 5-3 0,0-3-1 0,-3 3 0 15,-3 0-17-15,5 0 0 0,-5 0 0 0,0 0 0 16,0 0 0-16,0 0 0 0,0-1 0 0,-3 4 10 0,-3 0-10 15,0-1 0-15,3 3 0 0,-3-2 0 0,-6 2 0 16,0 6 0-16,3-3 0 0,-3 5 0 0,0 0 0 0,-3 0 0 16,3 0 0-16,-6 6 0 0,3-1 0 0,-3-2 0 15,0 3 0-15,0-1 0 0,-3 0 8 0,4 1 0 16,-4-1 0-16,0 1 0 0,0-1-8 0,0-2 0 16,0-3 0-16,3-2 0 0,0 2 29 15,-3-3 4-15,3-4 1 0,0 2 0 0,0-3-7 0,1 0-2 16,2-2 0-16,-3-1 0 0,0-2-6 0,6 0-2 15,-3-3 0-15,0 1 0 0,0 2-6 0,0-3-2 16,0-2 0-16,6-3 0 0,-6 5-1 0,0 0-8 16,0-2 12-16,6-3-4 0,0 0 6 0,-6 5 1 0,0-5 0 15,6 0 0-15,0 0 9 0,0 0 1 0,0 0 1 0,-6 0 0 16,-3-3-4-16,9 3-1 0,0 0 0 0,-3 0 0 16,0-2-12-16,3 2-9 0,0 0 12 0,0 0-12 15,0 0 8-15,0 0-8 0,0 0 0 0,3-3 0 16,3-2 0-16,-6 5 0 0,0 0 0 0,6-5 0 15,0 2 0-15,-6 3 0 0,0 0 0 0,0 0 0 16,0 0 0-16,6-5 0 0,-6 5 0 0,3-3 0 16,-3-2 10-16,0 5-10 0,0 0 8 0,0 0-8 15,0 0 16-15,0 0-1 0,0 0-1 0,0 0 0 16,0 0-6-16,0-3-8 0,-3 0 11 0,6 3-11 16,0 0 8-16,-3 0-8 0,0 0 0 0,0 0 0 15,0 0 0-15,0 0 0 0,0 0 8 0,0 0-8 16,0 0 0-16,0 0 0 0,0 0 0 0,-3 0 0 15,0 0 0-15,3 0 10 0,0 0-10 0,0 0 8 16,0 0-8-16,0 0 0 0,0 0 0 0,0 0-11 0,0 0 11 0,0 0 0 16,-3 3 0-16,3-3-8 0,0 3 8 0,0-3 0 15,0 0 0-15,0 0 0 0,0 0 0 0,0 0 0 16,0 0 0-16,-3 5 0 0,0-2 0 0,3-3 0 16,0 0 0-16,-3 2 0 0,0 1 0 0,3-3 0 15,0 0 0-15,0 0 0 0,0 0 0 0,0 0 0 16,-6 3 0-16,6-1 0 15,3 1 8-15,-3-3-8 0,0 0 8 0,0 0-8 16,0 0 0-16,0 0 0 0,0 0 0 0,-6 0 0 16,0 0 0-16,6 0 0 0,0 0 0 0,-9 0 0 15,1 0 0-15,8 0 0 0,0 0 0 0,-3-3 0 16,-3-2 8-16,3 0-8 0,-3-3 8 0,3 0-8 0,0-3 0 16,0 3 8-16,0-5-8 0,3 2 0 0,0-2 0 0,0-3 0 15,-3 0 0-15,3 3 0 0,3 0 0 0,0 0 0 16,0 2 0-16,-3 1 0 0,6 2 0 0,-3 0 0 15,3 0 0-15,-3 0 0 0,-3 8 0 0,8-3-13 16,4 0 5-16,0 3 8 0,0 3-10 0,0 0 10 16,0 2 0-16,0 3-9 0,6 3 9 0,-6-3 0 15,3 2 0-15,-1 1 0 0,4-3 0 0,-3 2-8 16,0 3 8-16,0-2 0 0,0 0 0 0,0-1 0 16,-3 1 9-16,6-1-9 0,-4 4 8 0,1-4-8 15,-3-2 0-15,3 3 0 0,0-3 0 0,0 0-22 0,-3 0 3 16,3-3 1-1,-1 0-88-15,1-2-18 0,-6-1-3 16,12-2-589-16,-3-5-119 0</inkml:trace>
  <inkml:trace contextRef="#ctx0" brushRef="#br0" timeOffset="75425.3548">23154 11840 1522 0,'-3'-3'33'0,"3"3"7"0,0 0 2 0,0 0 2 0,0 0-36 0,0 0-8 15,0 0 0-15,0 0 0 0,0 0 85 0,-6 6 15 0,0 2 4 0,-3 0 0 16,-3 0-45-16,-3 5-9 0,12 3-2 0,-6 2 0 15,-3 1 10-15,-3 2 2 0,3 3 0 0,0 2 0 16,-2 9-20-16,2-1-4 0,-3 6-1 0,-3-1 0 16,6 4-5-16,-6 2-1 0,12 0 0 0,-9 2 0 15,9 4-20-15,0-4-9 0,0 3 8 0,6 1-8 16,-3-1 12-16,3-2-4 0,0-3 0 0,3 0 0 16,0-3 0-16,3-2 0 0,-3-1 0 0,3-2 0 15,3-2 0-15,-3-1 0 0,0 0 0 0,6-2 0 16,-3-3-8-16,0-2 0 0,3-3 0 0,-3 2 0 15,6-5 0-15,-3-2-17 0,2 2 4 0,-5-3-755 16,9 1-152-16</inkml:trace>
  <inkml:trace contextRef="#ctx0" brushRef="#br0" timeOffset="80723.6061">23549 12510 1508 0,'0'0'33'0,"0"0"7"0,0 0 2 0,0 0 0 0,6-6-34 0,-3 4-8 0,-3 2 0 0,6-6 0 15,0 1 77-15,-3 0 14 0,0-1 2 0,0 4 1 16,-3-4-31-16,9 1-7 0,-9 5 0 0,0-5-1 16,-3 2 3-16,3-2 1 0,0 0 0 0,-6-1 0 15,6 1-13-15,0 2-2 0,-6 1-1 0,3-4 0 16,-3 4-15-16,0-1-4 0,-3 1 0 0,3-4 0 15,-2 4-10-15,-1 2-2 0,-3-3-1 0,3 0 0 16,-3 3-11-16,-3 0 12 0,9 0-12 0,-9 0 12 16,6 0-12-16,-3 3 8 0,3 0-8 0,3-1 8 15,-2 4-8-15,-1-1 0 0,0 3 0 0,0-3-11 0,0 3 11 0,6 3-12 16,-3-3 12-16,0-1-12 0,0 4 12 0,6-3-13 16,-6 0 5-16,3 3 8 0,3-4-12 0,0 4 12 15,0-3-12-15,0 0 12 0,3 2-13 0,0-2 5 16,0 0 8-16,3 3-13 0,0 0 13 0,3-4-11 15,0 1 11-15,6 0-10 0,-3 0 10 0,-1 0 0 16,1 0-9-16,6 0 9 0,-3 0 0 0,0-3 18 16,0 3-3-16,0 3-1 0,0-3-24 0,-6 0-5 15,2 0-1-15,-2 0 0 0,3 0 16 0,-6-1 0 16,-3 1 0-16,-3 0 0 0,0 0 8 0,0 0-8 0,0 0 9 16,-3 0-9-16,-6 0 16 0,0 0-2 0,3 0-1 0,0 0 0 15,-2 0 6-15,-4 0 1 0,0-3 0 0,0 0 0 16,-3 1 0-16,6-4 0 0,-3 1 0 15,-3-3 0-15,6 0-4 0,-6 0 0 0,6 0 0 0,-2 0 0 16,5-5-6-16,-3 2-2 0,3-2 0 0,-3-1 0 16,0 1-8-16,6 0-16 0,-6-3 4 0,9 3 1 31,-6-3-92-31,3 2-18 0,3-2-4 0,3 3-597 0,3 0-119 0</inkml:trace>
  <inkml:trace contextRef="#ctx0" brushRef="#br0" timeOffset="81033.7013">23776 12774 1482 0,'0'0'42'0,"0"0"9"0,0 0-41 0,6 8-10 0,3-3 0 0,-4 3 0 16,1 0 62-16,3 0 10 0,0 3 3 0,0-3 0 15,-6 2 18-15,6 1 4 0,0-3 1 16,-6 5 0-16,6-2-34 0,-3 2-8 0,-3 0 0 0,-3 3-1 16,0-3-3-16,0 3 0 0,-3 0 0 0,-3 0 0 0,3 2-10 0,-3-2-2 15,-6 0-1-15,3 0 0 0,3 0-19 0,0 0-3 16,-3 0-1-16,0-3 0 0,3-3-16 0,-2 1 8 16,2-3-8-16,0 0 0 15,3-3-17-15,0-2-11 0,-6-3-1 0,9 0-1 16,0 0-174-16,0-8-36 0,-3-3-6 0,3 3-2 0</inkml:trace>
  <inkml:trace contextRef="#ctx0" brushRef="#br0" timeOffset="81473.3484">23981 12554 1105 0,'0'0'24'0,"0"0"4"0,0 0 2 0,0 0 2 0,0 0-32 0,3 6 0 0,3-1 0 0,0 3 0 16,-3 0 68-16,3 0 6 0,-6 2 2 0,6-2 0 16,-12 6-10-16,15-1-2 0,-9 3 0 0,9-3 0 15,-6 0-11-15,0 0-2 0,0-2-1 0,0 2 0 0,3 0 3 0,-3-2 1 16,-3-3 0-16,3 3 0 0,0-1-14 0,-1 1-4 16,-4-3 0-16,2 0 0 0,2-3-2 0,-2-5-1 15,0 0 0-15,0 0 0 0,0 0-4 0,0 0-1 16,0 0 0-16,-2 5 0 0,-1-5 12 0,3 0 1 15,0 0 1-15,0-5 0 0,-3-3-15 0,3 0-3 16,-3-3-1-16,3-2 0 0,-6 0-10 0,6 0-1 16,0-3-1-16,0 0 0 0,0 0 0 0,0 0 0 15,0 3 0-15,0 0 0 0,0-3-11 0,6 3 0 16,-6-1 9-16,3 1-9 0,-3 3 0 0,3-1 9 16,5 3-9-16,-8 0 0 0,6 0 0 0,-3 0 0 0,6 3 0 0,0 0 0 15,-6 2 0-15,9 0 0 0,-3 3 0 16,6 0 0-16,-3 3 9 0,0 0-9 15,0-1 0-15,-3 4 9 0,2-1-9 0,7 0 0 0,-6-2 0 0,-3 2 0 16,3 0 0-16,6-2-14 0,-6 0 2 0,-3-1 0 31,3 1-41-31,-3 0-8 0,6-1-2 0,-4-2-681 0,-2-5-136 0</inkml:trace>
  <inkml:trace contextRef="#ctx0" brushRef="#br0" timeOffset="81794.4286">24365 11957 1616 0,'0'0'46'0,"0"0"10"0,0 0-45 0,3-3-11 0,3-2 0 0,-6 5 0 15,0 0 72-15,6-3 13 0,3 0 3 0,3 6 0 16,-3 0 3-16,0 2 1 0,3 3 0 0,5 0 0 15,1 5-36-15,-3 6-8 0,3-1 0 0,3 3-1 16,0 6 1-16,-1-1 0 0,-2 6 0 0,3 0 0 16,0 5-12-16,0 0-3 0,-3 0 0 0,0 0 0 15,-7 0-6-15,4 0-2 0,-6 3 0 0,0-3 0 16,3 2-3-16,-12 1-1 0,0 0 0 0,0 2 0 16,-3 0-1-16,-6-2 0 0,0 2 0 0,-3 1 0 15,0-1-8-15,-5 3-1 0,-4 0-1 0,-3 3 0 16,0-1-10-16,-3 3 0 0,1-2 0 0,2-3 0 31,0 3-138-31,0-3-23 0,3 0-5 0</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4T18:46:08.412"/>
    </inkml:context>
    <inkml:brush xml:id="br0">
      <inkml:brushProperty name="width" value="0.05292" units="cm"/>
      <inkml:brushProperty name="height" value="0.05292" units="cm"/>
      <inkml:brushProperty name="color" value="#FF0000"/>
    </inkml:brush>
  </inkml:definitions>
  <inkml:trace contextRef="#ctx0" brushRef="#br0">16072 1207 1386 0,'0'0'30'0,"0"0"6"0,0 0 2 0,0 0 2 16,0 0-32-16,0 0-8 0,0 0 0 0,0 0 0 0,9 5 23 0,0-5 3 15,0 2 1-15,0 4 0 0,3-6 13 0,0 5 2 16,0-5 1-16,0 3 0 0,3-3 5 16,-4 5 2-16,4-5 0 0,0 0 0 0,-3 0-19 0,3 0-4 15,0 0-1-15,3-5 0 0,-6 2-10 0,3 3-1 16,-1 0-1-16,1 0 0 0,0 0-5 0,0 0-1 16,-3 0 0-16,0 0 0 0,0 0-20 0,0 0-5 15,0 0-1-15,2 0-561 16,-5 0-112-16</inkml:trace>
  <inkml:trace contextRef="#ctx0" brushRef="#br0" timeOffset="451.1055">16748 725 892 0,'18'-3'25'0,"-12"3"6"16,-6-5-31-16,0 5 0 0,0-5 0 0,3 2 0 15,3-2 108-15,-3 5 16 0,-3 0 4 0,0-5 0 16,6 2-40-16,-6 3-8 0,0 0-2 0,0 0 0 16,0 0-39-16,0 0-8 0,6 13-2 0,-6-5 0 0,-3 5 3 0,3 0 1 0,6 6 0 0,-3 0 0 15,0 2-10-15,0 0-3 0,2 3 0 0,1 2 0 16,0 1-4-16,0 4-2 0,-6-4 0 0,6 5 0 16,0 2 6-16,0 0 2 0,-6-5 0 0,0 6 0 15,3-11-22-15,3 2 0 0,-6 1 0 0,-3-6 0 16,0 3 0-16,0 2 0 0,9-5 0 0,-9-2 0 15,-3-3 0-15,6 2 0 16,0 1 0-16,3-6 0 16,-3 5-16-16,0-4-8 0,0-6-2 0,3 5 0 15,3-8-11-15,-6 0-3 0,0-5 0 0,0 0-508 16,6 8-103-16</inkml:trace>
  <inkml:trace contextRef="#ctx0" brushRef="#br0" timeOffset="1414.4447">16703 945 1228 0,'0'0'35'0,"0"0"7"0,0 0-34 0,0 0-8 16,0 0 0-16,6 8 0 0,6 2 20 0,-6-2 1 15,0-3 1-15,-6-5 0 0,9 14 8 0,3-7 2 16,0 1 0-16,0 3 0 15,-12-11-13-15,12 8-3 0,6-8 0 0,-4 5 0 0,1-5 5 0,0 0 1 0,0 0 0 0,0 0 0 16,3-5 8-16,-6 0 2 0,-3-3 0 0,3 0 0 16,5 2-3-16,-5-7 0 0,-3 5 0 0,0-5 0 15,0 3-5-15,3-4 0 0,-6 1-1 0,0 0 0 16,0 0-11-16,0-1-1 0,0 1-1 0,-6-5 0 16,0 4-10-16,0 1 12 0,3 0-12 0,0 0 12 0,-3 5-12 15,0-5 12-15,0-1-12 0,-3 4 12 0,6 2-12 16,-3 8 12-16,-3-6-12 0,3 6 12 0,3-7-4 0,-3 7 0 15,0 0 0-15,0 0 0 0,-3 7-8 0,3-1 0 16,0 7 0-16,-3 6 0 0,-3-4 0 0,6 4 0 16,6 2-9-16,-3 3 9 0,-3 2 0 0,0 6 0 15,3-3-8-15,-3 3 8 0,6 5 0 0,-3-3 0 16,-6 3 0-16,3-2 0 0,3-3 0 0,-3-6 0 16,-3 6 0-16,0-6 0 0,0-5 0 0,0 3 0 15,3-3 11-15,-3-2-11 0,-3-1 23 0,6-2-3 16,0-2 0-16,0-1 0 0,-3-3-8 0,3 4-3 0,0-6 0 15,3-3 0-15,-3-5 0 0,0 0 0 0,0 0 0 16,0 0 0-16,0 0 11 0,0 0 1 16,0-5 1-16,3-3 0 0,3-6 3 0,-3 1 1 15,0-5 0-15,-3 4 0 0,3-4-26 0,0-3 0 0,3 2 0 0,-6 1 0 16,0 2 0-16,3-3 0 0,0 6 0 0,3 0 0 16,-1 0 0-16,1-1 0 0,-6 1 0 0,6 8 0 15,0-6 0-15,0 9 0 0,-6-9 0 0,6 8 0 16,0 3 0-16,-6 0 0 0,0 0 0 0,0 0 0 15,3 0-25 1,3 6-4-16,-3 4-1 0,0 1 0 0,0 2 18 0,-3-5 3 0,6 3 1 0,-3 2 0 16,-3 0 8-16,3 3-8 0,3 0 8 0,0 0-8 15,0 2 8-15,0-5-8 0,0 1 8 0,3-1-8 16,3-3 8-16,-4 1 0 0,-5 0 8 0,6-6-8 16,3 3 0-16,0-3-10 0,-3 3 1 0,-9-8 0 15,12 0 9-15,-3 0 0 0,6 0 0 0,-6 0-8 16,0-5 8-16,0 2 0 0,3-2 0 0,-1-3-8 0,1 3 8 15,0-6 0-15,-3 0 0 0,3 1 8 16,0 2-8-16,-3-5 0 0,-3-1 0 0,3 4 0 16,-3 2 8-16,0-5-8 0,-3 2 8 0,0 1-8 0,-3-1 0 0,-3 3 0 15,3-3 0-15,-3 4 8 0,-3-1-8 0,3-6 8 16,3 9-8-16,0-3 8 0,-6 3-8 0,0 0 0 16,0 2 0-16,6 3 0 0,0 0-11 0,-3 0 11 15,-6 3-13-15,9-3 5 0,-3 5 0 0,-3 3 0 16,-3 2 0-16,0-2 0 0,3 6 8 0,0-1 0 0,3-5 8 15,-6 5-8-15,6 0 0 0,0 3-8 0,6 0 0 0,-3 2 0 16,-3-4 8-16,6-1 11 0,0-3-3 0,3 4 0 16,3 2-8-16,-3-3 0 0,0 0 0 0,3-2 0 15,6 2 0-15,-6-5-11 0,0-3 3 0,0 0 0 16,3 3 8-16,0-8 0 0,-3 3 0 16,2-6-8-16,-2 3-12 0,3 0-3 0,-3-5 0 0,0 2 0 31,-3-2-13-31,6 0-4 0,3-3 0 0,0-3 0 31,-3 3-63-31,-3-5-13 0,0 0-2 0,2 0-341 0,1 2-68 0</inkml:trace>
  <inkml:trace contextRef="#ctx0" brushRef="#br0" timeOffset="2010.8925">17632 1212 1105 0,'0'0'24'0,"0"0"4"0,0 0 2 0,0 0 2 0,-6 2-32 0,6-2 0 16,0 0 0-16,-3 11 0 0,3-3 52 0,-3 0 3 15,0 2 1-15,0-2 0 0,3 3-13 0,0 2-3 16,0-5 0-16,0 5 0 0,0-5 2 0,0 3 0 15,-3 2 0-15,3-5 0 0,-3 3-7 0,3-1-2 0,3 1 0 0,-3 2 0 16,-6-5-5-16,3 3 0 0,9 2-1 0,-6-5 0 0,3-3-3 0,-3-5 0 16,0 0 0-16,0 8 0 0,0-8 15 0,0 8 2 15,-3-3 1-15,3-5 0 0,0 0-24 0,0 0-5 16,0 0-1-16,0 0 0 0,0 0 12 0,0 0 1 16,3-2 1-16,-3-4 0 0,-3-2-2 0,3 3 0 15,3-6 0-15,-3 4 0 0,0-1-24 16,0-6 0-16,0 1 0 0,0 0 0 0,0 0 0 0,3-1 8 15,-6 4-8-15,6-3 8 0,3-1-8 0,-3-4 0 16,0 2 9-16,0 3-9 16,3 0 0-16,-3 2 0 0,-3-2 0 0,3 5 0 0,-3-3 0 0,3 3 0 15,3 3 0-15,-6 2 0 0,-9-2 0 0,9 5 0 0,6 0 0 0,-6 0 0 16,12 0 0-16,-12 0 0 0,0 0 0 0,6 5-8 16,9-2-9-16,-6 2-2 0,-3 3 0 0,2 3 0 15,1-3 6-15,0-3 1 0,-9-5 0 0,9 0 0 16,3 8 12-16,0-8-9 0,-3 5 9 0,-9-5-8 15,9 0 8-15,3 0-12 0,0 3 12 0,-3-3-12 16,0-3 12-16,3 3 0 0,-4-5 8 0,1-3-8 16,3 3 0-16,-3-3 0 0,-3 3 0 0,0-3 0 15,3 2 0-15,-3-2 0 0,-3-2 0 0,0 2 8 16,0 0-8-16,0 3 8 0,-3-3-8 0,0 8 8 16,-6-6-8-16,3-4 0 0,3 7-11 0,-6-2 11 15,0 5 0-15,6 0 0 0,-6 0-8 0,0 0 8 16,0 5 0-16,-3-5-12 0,0 8 12 0,3 3-12 15,0-1 1-15,0 6 1 0,1-3 0 0,-1 1 0 16,6-1 10-16,0 3 8 0,0 7-8 0,3-4 11 16,0-3 1-16,2 2 0 0,1 1 0 0,-3-6 0 0,3 3-12 15,3 0 0-15,0-3 0 0,3 0 0 0,0-5 11 0,3-2-3 16,-3 2-8-16,3-3 12 0,3 3-12 0,-4-8 9 16,1 0-9-16,-3-6 8 0,6 4 6 0,-6-3 1 15,3 5 0-15,-3-8 0 16,0 2-43-16,3 1-9 0,-4 2-2 0</inkml:trace>
  <inkml:trace contextRef="#ctx0" brushRef="#br0" timeOffset="6890.1976">18942 1296 1036 0,'0'0'23'0,"0"0"5"0,0 0 0 0,0 0 1 0,0 0-29 0,0 0 0 16,0 0 0-16,0-5 0 0,-3-3 56 0,3 3 6 16,0-3 1-16,-3 3 0 0,3-3-12 0,0 2-3 15,0-1 0-15,0 1 0 0,0-4-1 0,-3 2-1 16,3 0 0-16,-3 3 0 0,3-3-12 0,-3 2-2 15,3-2-1-15,-3 3 0 0,0-3-15 0,0 3-2 16,0-3-1-16,-3 3 0 0,3-3-5 0,-3 2-8 16,3 6 11-16,-3-5-11 0,0 5 16 0,0 0-3 15,0 5-1-15,0 1 0 0,-3 2-12 0,3-3-16 0,0 3 3 16,-2 5 1-16,-1-5 12 0,0 5 0 0,0 0 0 16,0 6 0-16,0-6 0 0,3 6-9 0,0-1 1 15,0 3 0-15,0-2 8 0,3-3 0 0,0 2 0 16,0 1-8-16,3-6 16 0,3 0 3 0,0 1 1 0,0-1 0 15,3-3-12-15,0 1-17 0,0 0 4 0,-6-11 1 16,9 5 12-16,-9-5 0 16,9 2 0-16,-3 4 0 0,3-6 16 0,-3 0 0 0,3-6 0 0,-3 4 0 15,2-1-6-15,1 1-2 0,0-6 0 0,0-3 0 16,0 3-8-16,-3 3 12 0,0-8-12 0,0 5 12 16,0-3-12-16,0 3 8 0,-3-5-8 0,0 0 8 15,3 2-8-15,-6-2 0 0,3 0 0 0,0 5 8 16,0-6-8-16,-3 6 0 0,0-2 0 0,0 2 8 15,3 0-8-15,-3 8 0 0,0 0 0 0,0 0 0 16,0 0 0-16,0 0 0 0,0 0 0 0,0 0 0 16,0 8 0-16,0 5 0 0,0 0 0 0,3 1 0 0,-3-1 8 0,0-3 0 15,6 4 0-15,-6-6 0 0,3 5 0 0,0 0 0 16,0-5 0-16,0 3 0 0,0-3-8 0,3-1-11 16,-4-1 3-16,4 2 0 15,0-6-16-15,0 6-4 0,0-8 0 0,0 0 0 16,0 0-47-16,0 0-9 0,3-8-3 0,0 3-637 15</inkml:trace>
  <inkml:trace contextRef="#ctx0" brushRef="#br0" timeOffset="7484.3693">19135 1199 1036 0,'0'0'23'0,"0"0"5"0,0 0 0 0,0 0 1 0,0 8-29 0,3-1 0 0,-3 4 0 0,3 2 0 15,-3 0 56-15,3 1 6 0,3-1 1 0,-3 0 0 16,0 6-18-16,0-6-3 0,0 0-1 0,0 0 0 15,0 1-17-15,0-1-3 0,-3 0-1 0,3-5 0 16,0 3 7-16,0 2 1 0,-3-5 0 0,0-3 0 16,3 0 0-16,-3-5 0 0,0 0 0 0,0 0 0 15,0 0 4-15,0 0 0 0,0 0 1 0,0 0 0 16,0 0 12-16,0 0 3 0,-3-5 0 0,3 0 0 16,0-3-20-16,0 3-4 0,-3-9-1 0,0 1 0 15,3 5-8-15,0-8-2 0,-3 3 0 0,0 0 0 16,3-3-5-16,-3 3-8 0,3-1 11 0,0 1-11 15,-3 3 8-15,3 2-8 0,3-3 0 0,-3 3 0 16,0 0 0-16,0 8 0 0,0 0 0 0,0 0 0 16,0 0 0-16,9 0 0 0,-9 0 0 0,6 6 0 0,3 1 0 0,0 1 0 15,-3 3 0-15,3-3 0 0,0 5 0 0,-1-5-9 16,1 3 9-16,0-3 0 0,0 0 0 0,0-3 0 16,0 0 0-16,3 0 0 0,-3-2 0 0,0-3 0 15,0 0 0-15,0 0 0 0,3-3 0 0,-3-2 0 16,2 0 0-16,-2-3 0 0,3-3-10 0,-6 9 10 15,0-4-12-15,3-2 12 16,-3-5-16-16,3 3 4 0,-3-6 1 0,3 3 0 16,-3 2-13-16,0-2-2 0,-3 0-1 0,0-9 0 0,-3 9 11 15,0 0 1-15,0 0 1 0,0 2 0 0,-6 3 14 0,3 3 0 16,0 5 0-16,3 0-9 0,-6 0 9 0,0 0-8 16,-3 5 8-16,3 3-8 0,0 3 8 0,0 2 0 15,-3 3 0-15,6 2-8 0,-3 1 8 0,0 2 11 16,3-3-3-16,0 4 0 0,3 1 5 0,0-1 1 0,0-4 0 0,3 1 0 15,3 2 9-15,-3-8 1 0,6 0 1 0,0 1 0 16,3-1-8-16,0-5-1 0,0 2-1 0,3-7 0 16,0 0 0-16,0-1 0 0,5-2 0 0,1-2 0 15,0-1 9-15,0 0 3 0,0-5 0 0,0 3 0 16,-1 0-27-16,1-3 0 0,-3-3 0 0,-3 9-11 16,0-9-1-16,-3 8-1 0,-3-2 0 0,3 0-967 15</inkml:trace>
  <inkml:trace contextRef="#ctx0" brushRef="#br0" timeOffset="8391.6981">20513 1341 1238 0,'0'0'27'0,"0"0"5"0,0 0 2 0,0 0 2 0,0 0-36 0,0 0 0 16,0 0 0-16,0 0 0 0,0 0 75 0,0 0 8 15,-3-5 1-15,3 0 1 0,0-3-26 0,0 3-6 16,0-3-1-16,0-3 0 0,0 3 0 0,-3 0 0 15,0-2 0-15,0 2 0 0,3-3-18 0,0 3-4 16,-3 0-1-16,-2 3 0 0,2-3-12 0,0-3-2 16,-3 9-1-16,-3-3 0 0,6-1-6 0,-3 4 0 15,0 2-8-15,0-6 12 0,0 6-12 0,0 0 0 0,0 6 8 16,0-4-8-16,0 4 0 0,0 7 0 0,-3-8 0 0,3 8-10 16,0 0 10-16,0 6-8 0,0-6 8 15,0 8-8-15,3-2 8 0,0-3 0 16,0 2-9-16,3 1 9 0,-2-1 0 0,4 4 0 0,1-4 0 0,0 1 0 15,0 2 0-15,3-8 0 0,0 5 0 0,0-4 0 16,0-1 0-16,0 0 0 0,3-5 0 0,-3 0 0 16,0 3 0-16,3-6 0 0,-3-5 8 0,6 3-8 15,-3-3 12-15,0-3-4 0,0 3 0 0,3-5 0 16,-4-6 1-16,4 3 0 0,-3 0 0 0,-3-5 0 16,3 0-9-16,-3-1 12 0,3-4-12 0,0 5 12 15,0 0-12-15,-6-1 0 0,3 1 0 0,-3 0 8 16,3 2-8-16,-6 3 0 0,0-5 0 0,0 5 0 15,3-5 0-15,-3 8 0 0,-3-6 0 0,3 8 0 16,0 3 0-16,0 0 0 0,0 0 0 0,0 0 0 0,0 0 0 16,0 0 0-16,0 0 0 0,0 6-11 0,0 2 11 0,0 0-12 15,0 2 12-15,3 3-12 0,0 1 12 0,0-1 0 16,0 3 0-16,3 0 0 0,-3-3 0 0,3 3 0 16,0 2 0-16,-1-5-8 0,1-2-4 15,0 2-1-15,0-2 0 0,0-1 0 16,3-4-51-16,0 2-9 0,-3-3-3 0,0-2-496 15,3-3-99-15</inkml:trace>
  <inkml:trace contextRef="#ctx0" brushRef="#br0" timeOffset="8690.8567">20927 1291 1220 0,'0'0'27'0,"-3"-5"5"0,0-3 2 0,0 3 0 0,-3 2-34 0,0-2 0 0,0-1 0 0,0 1 0 16,0 2 84-16,0-2 9 0,0 3 3 0,1 2 0 16,-4 0-48-16,3 0-8 0,-3 7-3 0,3-4 0 15,0 2-11-15,0 6-2 0,-3 2-1 0,3 0 0 16,0 1-6-16,3 2-1 0,-3-1 0 0,0 1 0 16,6 3 0-16,-3-1 0 0,3-4 0 0,3 7 0 15,0-8-6-15,3 6-2 0,-3-6 0 0,6 5 0 16,-3-5-8-16,6 1 0 0,-3-6-12 0,3 2 12 15,3-2 0-15,-1-3 12 0,1-2 0 0,0 2 0 0,0-5 38 16,3 0 8-16,0 0 2 0,-3-8 0 16,3 3-144-16,-1-3-28 0,-2-2-5 0,0 2-726 15</inkml:trace>
  <inkml:trace contextRef="#ctx0" brushRef="#br0" timeOffset="8940.7119">21115 926 1112 0,'0'0'24'0,"0"0"6"0,-3 5 1 0,3 9 0 0,0-6-31 0,0 5 0 0,0 5 0 0,0 1 0 16,0-3 83-16,0 7 10 0,3 4 3 0,0 5 0 16,-3-6-25-16,3 6-5 0,-3 2-1 0,0-7 0 15,0 4-19-15,3-4-4 0,-3-1-1 0,3 1 0 16,-3-9-25-16,0 4-4 0,2-4-2 0,-2 1 0 15,0-4-10-15,3 1 12 0,-3-2-12 0,0 1 12 16,0-1-12-16,0-4 0 0,0 3 0 0,0-5 0 16,-3 3-20-16,3-3-7 0,-2-3-1 0,2-5-517 15,0 0-104-15</inkml:trace>
  <inkml:trace contextRef="#ctx0" brushRef="#br0" timeOffset="9438.2667">21058 1355 1292 0,'0'0'28'0,"0"0"7"0,3-6 1 0,0 6 0 0,3-8-36 0,0 6 0 15,0-1 0-15,0-2 0 0,3-3 44 0,-3 3 1 16,3-1 1-16,0 4 0 0,-1-4-5 0,4-2-1 16,-3 3 0-16,3-3 0 0,-3 3-7 0,3 0-1 15,-3 2-1-15,0-2 0 0,-3 5-7 0,3 0 0 16,-3 0-1-16,3 0 0 0,-3 5-23 0,-6-5 8 15,6 0-8-15,0 8 0 0,-3 0 17 0,0 2-1 16,-1 4 0-16,1-1 0 0,0 0 5 0,0 0 1 16,-3 1 0-16,3-1 0 0,-3 5 0 0,0-4 0 0,0-1 0 0,3 3 0 15,-3 0-10-15,3-1-3 0,0 4 0 0,0-6 0 16,0 0-9-16,0 6 0 0,-3-6 0 0,6 0 0 16,-3-5 0-16,3 3 8 0,0 2-8 0,-3-5 0 15,3-3 8-15,0-2-8 0,3 2 8 0,-3 1-8 16,-6-6 13-16,6-6-2 0,3 6-1 0,0-5 0 15,-3 2 6-15,0-7 0 0,3 2 1 0,-4-5 0 16,1-1-5-16,3 1-2 0,0-5 0 0,0 4 0 16,-3-4 2-16,0 2 0 0,0-2 0 0,0 4 0 15,0 1-12-15,-3 0 0 0,0 0-12 0,0 7 12 16,0-7 0-16,3 5 0 0,-6 3 0 0,0 5 0 16,0 0 0-16,0 0 0 0,0 0 0 0,0 0 0 15,0 0 0-15,0 0 0 0,0 0 0 0,0 8 0 0,0 2 0 16,0-2 12-16,-3 6-12 0,6-1 12 0,0-5-12 0,0 5 0 15,0 0 0-15,0-2 0 16,6 2 0-16,-3 0-16 0,0-5 4 0,2 3 1 16,4-6-57-16,-3 3-12 0,0-3-3 0,3-2-526 15,0 2-106-15</inkml:trace>
  <inkml:trace contextRef="#ctx0" brushRef="#br0" timeOffset="9828.9377">21731 1323 1276 0,'0'0'36'0,"0"0"8"0,-6 0-35 0,3 0-9 16,-3 0 0-16,0 0 0 0,6 0 72 0,-6 8 13 15,-3-3 3-15,3 0 0 0,0 3-16 0,0-2-2 16,0 2-1-16,0 5 0 0,3-5-20 0,-3 2-4 16,3 4-1-16,-3-1 0 0,3 0-13 0,3 0-3 15,-3 1-1-15,3-7 0 0,-3 4-19 0,3 2-8 16,3-5 8-16,0-3-8 0,0 3 9 0,-3-8-9 0,0 0 10 0,0 0-10 15,6 6 11-15,-6-6-11 0,6 0 12 0,0-6-12 16,0 1 20-16,0 2-2 0,0-7-1 0,3 2 0 16,-3 0-17-16,0-3 8 0,0 4-8 0,0-4 0 15,-3 3 0-15,0 0 0 0,3 3 0 0,-3-1 0 16,3 4 0-16,-6 2 0 0,0 0 0 0,0 0 0 16,0 0 0-16,0 0 0 0,0 0 0 0,3 8 0 15,0 0 0-15,3 2-11 0,-3-2 11 0,0 3-10 16,0 2 10-16,0 0 0 0,2-5 0 0,-2 5 0 15,0-2 0-15,0 0-8 0,3-1 8 0,0-5 0 16,3 3-17-16,-3-2 1 0,-6-6 1 0,6 2 0 16,6 4-52-16,-3-12-10 0,0 4-3 0,0-4-489 15,3 1-99-15</inkml:trace>
  <inkml:trace contextRef="#ctx0" brushRef="#br0" timeOffset="10079.0863">22014 841 1018 0,'0'0'28'0,"0"0"8"0,0 0-28 0,0 0-8 15,0 0 0-15,3 6 0 0,-1 2 80 0,-2 2 16 16,-2 3 2-16,2 1 1 0,-3-1 2 0,3 8 1 0,-3-2 0 16,0-1 0-16,3 9-25 0,-6 2-5 0,3 2 0 0,0 6-1 15,-3-2-19-15,3 2-4 0,-3 3-1 0,3-6 0 16,-3-2-26-16,3-1-5 0,0-1 0 0,-3-1-1 15,6-3-15-15,-3 1 9 0,3-6-9 0,0 3 8 16,0-3-8-16,0 0 0 0,0-3 0 0,0 1 0 31,0-6-31-31,3 0-1 0,-3 1-1 0,3-9 0 16,0 3-55-16,-3-8-12 0,0 0-1 0,0 0-719 0</inkml:trace>
  <inkml:trace contextRef="#ctx0" brushRef="#br0" timeOffset="10345.2492">22088 873 1190 0,'0'0'33'16,"0"0"9"-16,0 0-34 0,0 0-8 0,0 0 0 0,0 0 0 0,0 0 78 0,0 5 14 16,0 9 2-16,0-6 1 15,0 5-10-15,0 0-1 0,0 6-1 0,0-6 0 0,0 8-14 0,0 3-2 16,0 2-1-16,-3 1 0 0,3 4-38 0,-3 4-8 15,3-3-2-15,0-1 0 0,0-2-2 0,0 3-1 16,0 0 0-16,0-6 0 0,0 1-15 0,0-3 9 16,3 2-9-16,0-5 8 0,-3 0-8 0,0 3-12 15,0-5 2-15,3 2 1 16,0-8-33-16,0 6-6 0,0-6-2 0,0 0-550 16,0-8-111-16</inkml:trace>
  <inkml:trace contextRef="#ctx0" brushRef="#br0" timeOffset="10739.457">22225 1291 1056 0,'0'0'30'0,"0"0"6"0,0 0-28 0,0 0-8 16,0 0 0-16,-3 5 0 0,0 3 92 0,0 6 16 0,0-6 4 0,3 2 1 16,-3 3-25-16,0 3-4 0,0 0-2 0,3-3 0 15,0 3-14-15,0 3-2 0,0-1-1 0,0-4 0 16,0 4-27-16,3-5-6 0,0 3 0 0,0 0-1 0,3-3-15 0,0 0-2 15,0 1-1-15,0-1 0 0,3-5 0 0,0-3 0 16,0 3 0-16,-1-8 0 0,4 5 10 0,0-5 1 16,0-5 1-16,0 5 0 0,3-8-25 0,3-2 0 15,-6 2 0-15,3-6 0 0,3-4 0 0,-1 2 0 16,-2-3 0-16,0 1 0 0,0-1 0 0,0 4 0 16,-6-1 0-16,3 0 0 0,-3 3-9 0,0 2-7 15,0 3-2-15,-6-5 0 0,5 8 18 0,-5-1 0 0,-3 6 0 16,0 0 0-16,0 0 0 0,0 0 0 15,0 0 0-15,6 6 0 0,-6 4 0 0,3 3 8 16,-3 1-8-16,-3 1 12 0,3 9 10 0,-6 3 2 16,3 7 0-16,-5 3 0 0,8 3 13 0,-9-3 3 0,0 11 1 0,0-9 0 15,-3 6-9-15,0 0-3 0,-3 8 0 0,0-5 0 16,0 2-15-16,0 0-3 0,3-2-1 0,4-8 0 16,-1-3-10-16,3 2-11 0,0-4 3 0,3-1-753 15,3 3-151-15</inkml:trace>
  <inkml:trace contextRef="#ctx0" brushRef="#br0" timeOffset="11653.4055">17296 2230 1335 0,'15'-10'29'0,"-15"10"7"0,0-3 0 0,0 3 2 0,3-8-30 0,-3 8-8 15,5-2 0-15,-5 2 0 16,0 0 52-16,0 0 10 0,9-3 2 0,-3 3 0 0,-6 0-16 16,0 0-4-16,0 5 0 0,3 3 0 0,0-2 16 0,0 7 4 15,-6 8 0-15,0-5 0 0,3 2-26 0,0 6-5 16,-9 3-1-16,3 4 0 0,1 1-12 0,2 2-4 15,0-7 0-15,-3-1 0 0,-9 1-16 0,9-3 10 16,0-3-10-16,6-5 8 0,-3 0 9 0,3-1 2 16,0-4 0-16,3 2 0 0,3-5 1 0,-6-8 0 15,3 8 0-15,-3-8 0 0,18 5-5 0,-6 1-1 16,-12-6 0-16,17 2 0 0,1 1-14 0,3-3 9 16,-3-3-9-16,-3 1 8 0,0 2-8 0,0-8 0 15,2 2 0-15,1 1 0 0,-3 0-21 0,3-3 3 0,0 0 1 16,3-5 0-1,-3 0-58-15,2 2-11 0,1-2-2 0,-3 0-835 16</inkml:trace>
  <inkml:trace contextRef="#ctx0" brushRef="#br0" timeOffset="11919.2426">17519 1897 1153 0,'0'0'32'0,"0"8"8"16,-3 0-32-16,0 8-8 0,3 5 0 0,0-2 0 16,3 7 66-16,-3 3 11 0,-3 8 3 0,6-5 0 15,3 8 27-15,0 5 5 0,-3 7 2 0,0 1 0 16,3 6-24-16,0 4-5 0,-3 1-1 0,0-4 0 0,0 1-28 0,0 0-7 16,3-5-1-16,-6-3 0 0,0-8-36 0,0 8-12 15,6-9 8-15,-1 1-8 0,-2-2 0 0,3-11 8 16,0-3-8-16,-3-6 0 0,6 1 8 0,-6 3-8 15,0-9 0-15,0 6 0 0,3-5-9 0,0 4-9 16,-6-1-2-16,6-7-653 16,-3-1-131-16</inkml:trace>
  <inkml:trace contextRef="#ctx0" brushRef="#br0" timeOffset="12718.4477">18739 2656 1144 0,'0'0'25'0,"0"-5"6"0,3 2 1 0,-3-4 0 0,0 1-32 0,0 6 0 0,0-5 0 0,0 5 0 16,0-5 64-16,0 2 6 0,-3-5 2 0,3 8 0 16,-6-3-12-16,0 1-3 0,0-3 0 0,-2 2 0 15,-4 3-4-15,0-3-1 0,0 3 0 0,0-2 0 16,0 2-20-16,-3 2-5 0,0 1-1 0,-3 0 0 16,1 2-13-16,-1 0-2 0,0 3-1 0,3-3 0 15,0 6-10-15,0-1 0 0,0-4 0 0,3 4-11 16,0 1 19-16,4 0 3 0,-1-4 1 0,0 1 0 15,3 3-12-15,0-3 0 0,3-3 0 0,3 3 0 16,3-3 0-16,0 3 0 0,3-2 0 0,0 2-11 0,6-6 11 16,-1 1-12-16,1 2 12 0,3-2-12 0,3-1 12 15,0 4 0-15,0-4 0 0,0 1 0 16,0 2 0-16,-1-2 0 0,1 2 0 0,-3 1 0 0,3-1 0 0,-6 3 0 16,0-6 0-16,-3 4 0 0,0 2 0 0,-6-3 0 15,3 3 0-15,-3 3 0 0,-3-6 16 0,-3 5-2 16,0-2 0-16,-3 3 0 0,-3-1 16 0,0 4 3 15,-3-1 1-15,0 0 0 0,-3-5-10 0,3 0-1 16,-3 3-1-16,0-1 0 0,1-4-3 0,-1-1-1 16,3-3 0-16,-3 6 0 0,3-8-18 0,0 0 10 0,3 0-10 15,3 0 8-15,0 0-26 0,0-5-6 0,3 2 0 16,3 3-1 0,0-7-139-16,0-1-28 0,3 0-6 0</inkml:trace>
  <inkml:trace contextRef="#ctx0" brushRef="#br0" timeOffset="13805.6568">19055 2783 842 0,'0'0'18'0,"0"0"4"0,0 0 1 0,0 0 1 0,0 0-24 0,0 0 0 0,0 0 0 0,0 0 0 15,0-8 60-15,0 8 6 0,0 0 2 0,0 0 0 16,0 0 4-16,0 0 2 0,-3-2 0 0,3 2 0 16,0 0-25-16,0 0-5 0,-6-3 0 0,0 3-1 0,0 3-18 0,0-1-3 0,-3 6-1 0,3 0 0 15,0 0-8-15,0 3-1 0,0 2-1 0,0 0 0 16,0 3-11-16,3 0 0 0,-3 0 0 0,3 2 8 15,6-2-8-15,0 0 0 0,-3 0 0 0,3 0 0 16,0-3 0-16,3-2 0 0,0-1 0 16,3-2 0-16,0 0 0 0,3-2 0 0,0-1 0 15,0-5 8-15,0 0 3 0,3-5 0 0,0-1 0 0,-1 4 0 16,-2-12 11-16,0 4 2 0,0-1 1 0,0-2 0 16,0-3 14-16,-3 0 2 0,0 0 1 0,0 0 0 15,-6 3-18-15,3-3-3 0,-6 3-1 0,-3 0 0 16,0 0-2-16,0-1-1 0,0 4 0 0,-3-3 0 15,0 7-27-15,0-7-6 0,0 5 0 0,0-2-1 16,0 2-58-16,3-3-11 0,0 3-2 0</inkml:trace>
  <inkml:trace contextRef="#ctx0" brushRef="#br0" timeOffset="14082.7639">19275 2238 1269 0,'0'0'36'0,"3"8"8"16,0 3-36-16,-3 2-8 0,3 0 0 0,-3 1 0 0,0 7 58 15,0 3 10-15,3 2 1 0,0 6 1 0,-3-3-3 0,3 8-1 16,-3-5 0-16,3 7 0 0,0 1-12 0,0 0-2 16,-3-3-1-16,0 2 0 0,0 1-7 0,3-3 0 15,-6 3-1-15,3-3 0 0,3 0-31 0,0-3-12 16,0-2 11-16,-3-3-11 0,3-2 8 0,-3-1-8 15,0-5 0-15,3-2 9 0,-3-1-9 0,0-4 0 16,3-4 0-16,0 1 8 16,0-6-50-16,-3-5-10 0,0 0-3 0,0 0 0 15,9 0-103-15,0-3-21 0,-1-5-4 0,1 1-1 0</inkml:trace>
  <inkml:trace contextRef="#ctx0" brushRef="#br0" timeOffset="14452.0971">19489 2762 1335 0,'0'0'29'0,"0"0"7"0,0 0 0 0,0 0 2 0,0 0-30 0,0 8-8 0,0 0 0 0,-3 5 0 16,3-5 62-16,-3 6 11 0,3 4 3 0,0-5 0 15,0 3-18-15,0 3-3 0,0-1-1 0,3 1 0 16,0-3-19-16,0-1-4 0,0-1-1 0,3-1 0 16,-3-2-14-16,3 4-4 0,0-9 0 0,3 2 0 15,-3-3-1-15,0-2-1 0,-6-3 0 0,9 5 0 16,-3-5 6-16,3-5 0 0,0-1 1 0,0 4 0 15,0-9-6-15,0 0-2 0,-1 1 0 0,1-6 0 16,0 0-9-16,0 0 8 0,-3-2-8 0,3 4 8 16,-3-4-8-16,0 2 0 0,0 0 0 0,-3 3 0 15,0 5-12-15,0-5 3 0,0 5 0 0,-3 3 0 16,0 5 1-16,0 0 0 0,0 0 0 0,0 0 0 0,0 0-1 0,0 5 0 16,0 5 0-16,0 1 0 0,0 5 1 0,0 0 0 15,3 2 0-15,0 3 0 0,0-2 8 16,0 2 0-16,3-2 0 0,-3 2-8 0,3-3 8 0,0-2 0 15,3 0 0-15,-3-3 0 16,0 1-12-16,2-4 0 0,1 1 0 0,-3-3 0 16,3-6-42-16,-3 1-9 0,3-6-1 0,0-2-1 15,-3-3-32-15,0 0-7 0,0-5 0 0</inkml:trace>
  <inkml:trace contextRef="#ctx0" brushRef="#br0" timeOffset="14717.882">19859 2305 1371 0,'0'0'30'0,"0"0"6"0,0 10 2 0,0-2 1 0,2 5-31 0,-2 6-8 0,0-3 0 0,0 5 0 16,0 5 60-16,0 1 12 16,3-1 1-16,-3 6 1 0,3-3-11 0,-3 3-3 15,3 2 0-15,-3-2 0 0,0 0-10 0,0-1-2 16,0-4-1-16,0 5 0 0,0-3-26 0,3 0-5 15,-3 0 0-15,3-3-1 0,0 1-15 0,-3-3 9 0,3 2-9 0,-3-10 8 0,3 5-8 16,0-5 0-16,-3 3 0 0,3-6 0 16,-3 0 0-16,3-2-16 0,-3-1 4 0,6-2 1 15,-6 0-53-15,0-8-10 0,0 0-2 16,0 0-486 0,0 0-97-16</inkml:trace>
  <inkml:trace contextRef="#ctx0" brushRef="#br0" timeOffset="15033.2664">19838 2805 1336 0,'0'0'38'0,"3"-6"8"0,3 4-37 0,0-4-9 0,2 1 0 0,1 0 0 16,3-1 64-16,0 1 10 0,3-3 2 0,0 6 1 15,0-4-38-15,0 4-8 0,3-1-2 0,-1 0 0 0,-2 3-18 0,3 0-11 16,-3 0 12-16,0 0-12 0,-3 0 19 0,3 6-3 15,-3-4-1-15,0 4 0 0,-3-1 18 0,-4 3 4 16,1 2 1-16,0 1 0 0,0 2 10 0,-3 0 3 0,0 3 0 16,-3-2 0-16,3 4-16 0,-3-2-3 0,0 2-1 15,0-2 0-15,-3 0-7 0,3-3-2 0,0 1 0 16,0-4 0-16,0 4-14 0,-3-7-8 0,3 1 8 0,0-8-8 16,0 6 0-16,0-6 0 0,0 0-10 0,0 0 10 31,0 0-54-31,0 0-4 0,0 0-1 0,3-6 0 15,0-4-55-15,0-1-11 0,3-2-3 0,-3-3-399 0,3 0-80 0</inkml:trace>
  <inkml:trace contextRef="#ctx0" brushRef="#br0" timeOffset="15698.892">20362 2818 1198 0,'0'0'34'0,"0"0"7"0,0 0-33 0,0 0-8 0,-3-8 0 0,3 8 0 15,-3-5 111-15,-3 5 20 0,0-6 4 0,0 4 1 16,3-1-42-16,-3 0-8 0,-3 3-2 0,3 0 0 16,-3 0-33-16,3 0-7 0,0 0-2 0,-3 3 0 0,3 2-18 0,0 1-4 15,0 2-1-15,0-1 0 0,3 4-19 0,0 2 8 16,-3 1-8-16,6-1 0 0,0 5 0 0,0-5 0 16,3 1 0-16,0 2 0 0,0-3 0 0,3 0 0 15,0 0 0-15,0-2 0 0,0-1 0 0,0-2 0 16,0 0 0-16,0-2 0 0,0 2 0 0,3-3 0 0,-3-5 0 15,0 2 0-15,-6-2 20 0,0 0 1 0,9-2 0 16,-6 2 0-16,6-5-21 0,-6 2-10 0,3-2 1 0,0-6 0 16,-1 3 9-16,1-2 9 0,-3-4-1 0,3 1-8 15,0 2 13-15,-3-4-4 0,3-1-1 0,0 2 0 16,3-7 0-16,-3 5-8 0,0 1 12 16,0-1-4-16,0 2-8 0,0 1 0 0,3 0 0 0,-3 2 0 15,-3 3 0-15,3 1 0 0,0 1 0 0,0 4 0 16,0-6 0-16,-6 8 0 0,0 0 0 0,6 0 0 15,-6 0 0-15,5 8 0 0,1-8 0 16,3 8 0-16,-3-1-9 0,0 1 9 0,0 3 0 0,-3 0 0 16,-3 2-10-16,6 0 10 0,-3 0-8 0,3 1 8 15,0-4 0-15,-3 3 0 0,0 1 0 0,0-1 0 16,3 0 0-16,-3 0 0 0,0 0 0 0,0-2 0 16,0 0 9-16,0-1 1 0,-3-2 0 0,3 0 0 15,0 0 2-15,-3-3 0 0,0-5 0 0,0 0 0 16,3 8 0-16,-3-8 0 0,0 0 0 0,0 0 0 15,0 0-12-15,0 0 8 0,9 0-8 0,-9 0 8 16,6-2-8-16,0-4 10 0,0-2-10 0,-1 0 10 0,1-2-10 16,0-1 0-16,0-2 0 0,0 2 0 0,3-2 15 0,-3 0 1 15,0 2 0-15,-3 3 0 0,3-2-28 16,-3-1-4-16,0 3-2 0,3 3 0 0,-6 0 18 0,3 0 0 16,3 5-8-16,-6 0 8 0,0 0-12 0,0 0 0 15,6 0 1-15,-6 0 0 0,6 0 11 0,0 5 0 16,0 3 10-16,-3 0-10 0,3 2 0 0,-3-2 8 15,0 3-8-15,0 2 0 0,0-2 0 0,0-1 0 16,2 1 0-16,-2-1 0 0,-3-2 0 0,6 0 0 16,0-2-9-16,0 1 9 15,-3 1-34-15,3-5-1 0,0 0 0 0,3-1-648 0,3 4-129 0</inkml:trace>
  <inkml:trace contextRef="#ctx0" brushRef="#br0" timeOffset="16019.7116">21061 2752 1414 0,'0'0'40'0,"0"0"9"0,-3-6-39 0,0 1-10 0,-3 2 0 0,3-2 0 15,-3 5 98-15,0-8 18 0,0 6 3 0,-3 2 1 16,-3 0-46-16,4 0-9 0,-1 0-1 0,3 2-1 16,-3-2-21-16,3 3-4 0,0 2-1 0,0-2 0 15,6-3-37-15,-6 5 0 0,3 0-9 0,0 1 9 16,3 2 0-16,3-3 0 0,3 3 12 0,-3 0-4 15,3 2-8-15,0-2-11 0,0 3 3 0,3-1 0 0,0 1 8 0,0 2 0 16,-1 1 0-16,1-7 0 0,0 7 0 0,-3-1 0 16,3 0 0-16,-3 0 8 0,0-2-8 0,-3 2 0 15,0-2 0-15,0 2 0 0,0 0 0 0,-3-2 0 16,-3-1 8-16,0 4-8 0,0-6 28 0,0 2 0 16,-3 1 1-16,0-1 0 0,0 1-8 0,0-1-1 15,0-2-1-15,-3 3 0 0,0-3-19 0,1-3 0 16,2 1 8-16,0-4-696 15,-3 1-140-15</inkml:trace>
  <inkml:trace contextRef="#ctx0" brushRef="#br0" timeOffset="16222.8567">20275 2429 2325 0,'0'0'66'0,"0"0"14"0,-3-3-64 0,3 3-16 0,3-8 0 0,-3 8 0 15,0 0 8-15,3-5-8 0,-3 5 12 0,9 0-12 16,0-5-99-16,0 5-26 0,0-3-6 0</inkml:trace>
  <inkml:trace contextRef="#ctx0" brushRef="#br0" timeOffset="16842.3531">22002 2413 1465 0,'0'0'32'0,"0"0"6"0,6-8 2 0,-6-3 2 0,0 4-34 0,0-7-8 0,0 4 0 0,0-6 0 15,0 3 92-15,-3-1 16 0,0 1 3 0,0 0 1 16,0-3-30-16,-3 3-6 0,0 0 0 0,0-1-1 15,0 1-24-15,3 5-5 0,-6-5-1 0,3 2 0 16,0-2-21-16,-3 5-4 0,3-2 0 0,-3 2-1 16,0 0-5-16,0 2-1 0,3 4 0 0,0-1 0 15,-2 1-13-15,-1 2-8 0,0 5 8 0,3 3-13 16,-3-3 5-16,0 3 8 0,0 5-13 0,0 0 5 16,3 6 8-16,0 0-10 0,0 7 10 0,3 8-10 15,-6-2 10-15,9 3-8 0,0 7 8 0,0 0-8 16,0 1 8-16,0-4 0 0,0 4 0 0,0-1 0 0,-3 0 0 15,6-2 0-15,-3 2 0 0,0-5 0 16,0 6 0-16,0-4 0 0,0-7 0 0,9 0 0 16,-6 2 0-16,0-10 8 0,-3 2-8 0,3 1 0 0,0-6 0 0,0-5 0 15,0 0 0-15,-3-3 0 16,3 0-22-16,-3-5-9 0,0 0-1 16,0-5-644-16,-6-1-128 0</inkml:trace>
  <inkml:trace contextRef="#ctx0" brushRef="#br0" timeOffset="17265.1684">21737 2778 1134 0,'18'0'24'0,"-18"0"6"0,9-5 1 0,2 2 1 0,1-5-32 0,3 6 0 0,0-4 0 0,3 4 0 16,-6-4 69-16,9 1 7 0,-6 2 2 0,-1-2 0 15,1 5-13-15,0-5-2 0,-3 5-1 0,-12 0 0 16,0 0-33-16,12 5-6 0,0-5-2 0,-3 0 0 15,-3 5-12-15,-6-5-9 0,3 8 12 0,3 0-12 16,-6 3 20-16,0 5-2 0,0 0-1 0,0 5 0 16,0-5 4-16,-3 2 1 0,0 3 0 0,0 1 0 15,3-1 0-15,0-3 0 0,3 1 0 0,-3 2 0 16,3-3-7-16,3-4-2 0,0-1 0 0,-3 0 0 16,0-2-1-16,6-3 0 0,-3-3 0 0,2 3 0 15,1-5 3-15,0-1 0 0,0-2 0 0,0-2 0 0,-3-4 7 16,0 1 2-16,6-3 0 0,-6 0 0 0,0-3 13 15,0 1 3-15,3-3 1 0,-3-3 0 0,-6 0 7 0,3 0 0 16,0 3 1-16,-6-3 0 0,0 3-5 0,0-6 0 16,-3 3-1-16,0 0 0 0,-3 1-23 0,3-4-4 15,-3-2 0-15,0 2-1 0,0 1-15 0,0 5 0 16,3-1 0-16,-3 1 0 16,3 0-20-16,0 0-6 0,3-1-2 0,0 7 0 15,1-7-41-15,-1 6-9 0,0 6-2 0,3-4 0 16,0 6-147-16,0 0-29 0,0 0-7 0,0 0-508 15</inkml:trace>
  <inkml:trace contextRef="#ctx0" brushRef="#br0" timeOffset="17467.8769">22222 2908 1148 0,'15'13'25'0,"-9"-5"6"0,3-3 1 0,-6 3 0 0,-3-8-32 0,6 5 0 0,0-2 0 0,-6-3 0 16,0 5 124-16,0-5 18 0,0 0 4 0,0 0 1 15,0 0 18-15,0-2 4 0,-3-4 1 0,6-4 0 16,0-3-70-16,-1-1-13 0,-2 1-3 0,0-3-1 15,9 0-19-15,0 1-4 0,-6-4-1 0,3 6 0 16,0 0-23-16,0-6-5 0,3 6-1 0,-6 0 0 16,9 2-18-16,-3 0-4 0,0 1-8 0,0 2 12 15,0 3-12-15,3 2-10 0,0-2 2 0,-1-3 0 16,4 8-100-16,-3 0-20 0,6 0-4 16,3 8-649-16,0-8-130 0</inkml:trace>
  <inkml:trace contextRef="#ctx0" brushRef="#br0" timeOffset="17889.7973">23118 2180 1414 0,'-9'5'40'0,"9"-5"9"0,-6 6-39 0,6 7-10 0,-3 0 0 0,0 0 0 16,-3 3 56-16,-3 8 10 0,9-3 2 0,-3 6 0 16,-3 2 9-16,3 5 3 0,-3 1 0 0,3 2 0 15,-6-6-15-15,6 4-2 0,-3-1-1 0,3 1 0 16,-5 2-29-16,8 0-5 0,0-6-2 0,-3 4 0 16,0-1-26-16,3-5 0 0,0 0 0 0,3-2 0 15,0-3 8-15,-3 0 4 0,0-3 0 0,0-3 0 16,0-2-37-16,5 0-7 0,-2-3-2 0,0-5-612 15,-3-8-122-15</inkml:trace>
  <inkml:trace contextRef="#ctx0" brushRef="#br0" timeOffset="18575.8557">22990 2596 1281 0,'0'0'28'0,"3"2"5"0,6 4 2 0,0-1 2 0,3 3-29 0,-3-3-8 16,5 0 0-16,-2-2 0 0,0 2 38 0,0-5 6 16,9 0 2-16,0 0 0 0,0-8 7 0,-1 3 2 0,-2 0 0 0,3-3 0 15,0-3-1-15,0-2 0 0,0-3 0 0,-3 0 0 16,-4 0 1-16,1-2 0 0,-3-1 0 0,6-2 0 16,-9 0-20-16,3 2-4 0,-3-4-1 0,-6-1 0 15,6 3-17-15,0-3-3 0,-6 5-1 0,0-2 0 16,3 3-1-16,-6-1 0 0,0 6 0 0,0 0 0 15,0-1-8-15,0 7 10 0,0 1-10 0,0 6 10 16,0 0-10-16,0 0 0 0,0 0 0 0,-6 8 8 16,0 3-8-16,-3 2 0 0,9 8 0 0,-9-2-11 15,6 12 11-15,0 4 0 0,-3-3-9 0,-3 2 9 16,9-2 0-16,-6 2 0 0,3-2-9 0,-3 0 9 16,0-1 0-16,3-2 0 0,-3 1 0 0,3-4 0 15,0 0 0-15,0 4 0 0,3-4 0 0,-3 0 0 16,0-4 0-16,-3 1 0 0,6 1 0 0,-3-8 0 15,0 3 0-15,0-3 0 0,3-3 0 0,-3-3 0 16,3 1 0-16,0-6 8 0,0 3-8 0,0-8 0 16,0 0 21-16,0 0-1 0,0 0-1 0,0 0 0 0,3-8-7 0,0 3 0 15,3-3-1-15,-6-3 0 0,9-2-11 0,0 0 8 16,-6 0-8-16,3 0 8 0,-3-6-8 0,6 0 0 16,-3 4 0-16,0-4 0 0,-6 6-12 0,9 2 3 15,-3-2 0-15,0 5 0 0,3 0-7 0,-9 8 0 16,9-8-1-16,-9 8 0 0,6 0 3 0,-6 0 1 15,6 8 0-15,0-3 0 0,-4 3 3 0,4 6 1 16,0-4 0-16,-6 6 0 0,9 3 9 0,-3-1-8 0,0-2 8 16,3 3-8-16,-3-6 8 0,0 5 0 0,3-5 0 0,0 1 0 15,3-1 0-15,-3 0 0 0,0-8 0 0,0 3 0 16,0-2 0-16,-1-1 0 16,1-5 8-16,-3 0-8 0,6-3 23 0,-6-2 0 15,3 0 0-15,-6-6 0 0,9 3 5 0,-3-5 0 16,0 0 1-16,-6-3 0 0,0-3 8 0,0 4 2 0,0-9 0 0,-3 8 0 15,0-5-26-15,0-1-5 0,0 1 0 0,0 0-8 16,-3 0 0-16,0 2 0 0,-3-4-15 0,3 1 5 31,-3 1-27-31,3 3-6 0,-3 5-1 0,3-6 0 16,-6 6-82-16,9 0-17 0,-9-1-3 0</inkml:trace>
  <inkml:trace contextRef="#ctx0" brushRef="#br0" timeOffset="18903.8309">23862 2601 1962 0,'0'0'43'0,"-3"-5"9"0,-3 5 1 0,3-8 3 0,-6 2-45 0,6 4-11 16,-6-4 0-16,3 4 0 15,-6-1 68-15,3-2 11 0,3 5 2 0,-2 0 1 0,2 0-50 0,0 0-11 16,0 0-1-16,-3 2-1 0,9 1-19 0,-9 2 0 15,9-5 0-15,0 6 0 0,0 2-12 0,0 0 12 16,6-3-13-16,-3 5 5 0,3 1-1 0,0 2 0 16,0 0 0-16,3 1 0 0,-1-4 9 0,-2 4-8 15,3 1 8-15,0 4-8 0,-3-11 8 0,0 5 0 16,3 6 0-16,-9-6 0 0,9 5 0 0,-6-2 0 16,-3 0 0-16,0-3 0 0,0 3 0 0,0-3 0 15,-3-2 0-15,0 2 0 0,-3-5 16 0,6 3-2 0,-9-3 0 16,3 0 0-16,0 0 0 0,-3-3 0 0,6 3 0 0,-3-3 0 15,0-2-28-15,6-3-6 0,-5 2 0 0</inkml:trace>
  <inkml:trace contextRef="#ctx0" brushRef="#br0" timeOffset="21402.034">18963 4183 1190 0,'0'0'33'0,"0"0"9"0,0 0-34 0,0 0-8 16,0-8 0-16,0 3 0 0,0-3 40 0,0 0 7 16,3 0 1-16,-3 0 0 0,3-2 15 0,-3-1 3 15,0 0 1-15,0 3 0 0,0-2-17 0,-3-1-3 16,3 3-1-16,-3-2 0 0,0-1-6 0,3 1 0 15,-6-1-1-15,3 0 0 0,-3 3-14 0,0-2-2 16,0-1-1-16,0 3 0 0,-3 0-6 0,0 3 0 16,-3 0-1-16,3 2 0 0,-3 1-6 0,0 2-1 15,0 2 0-15,1 3 0 0,-1 3-8 0,3 0 0 0,-3 0 0 0,0 3 0 16,3 2-8-16,0 0 8 0,0 1-10 0,3 1 10 16,-3 1-9-16,3-2 9 0,3 4-8 0,-3-2 8 15,6 0 0-15,-3 5 0 0,3-5 0 0,0 2 0 16,3-2 0-16,0 3 0 0,0-3 0 0,0-3 0 15,3 0 0-15,0 0 0 0,0-5 0 0,0 3 0 16,0-6 14-16,3 3-2 0,3-5 0 0,-3-1 0 16,3-2-12-16,0 0 0 0,-1 0 8 0,1-5-8 15,0 2 12-15,0-2-1 0,-3-3 0 0,0-2 0 16,0 2 1-16,0-3 1 0,-3-2 0 0,3 0 0 16,-3-1-5-16,0 1 0 0,0 0-8 0,0 0 12 15,0-1-12-15,0 4 0 0,-1-3 8 0,-2 2-8 16,0 1 0-16,0 2 0 0,0 0 0 0,0 0 0 15,0 2 0-15,-3 6 0 0,0 0-8 0,0 0 8 0,0 0 0 16,0 0 0-16,0 0 0 0,0 0 0 16,0 0 0-16,0 0 0 0,0 8 0 0,0 3 0 0,3 0 0 0,-3-1-8 15,3 1 8-15,0-1 0 0,0 3 0 0,0-2-8 16,0 2 8-16,0-2 0 0,3 2 0 0,0-2 0 16,0-1 0-16,-3-2 0 0,6 0-20 0,-3 0 2 15,0-3 1-15,3 1 0 16,0-4-43-16,-3 1-8 0,0 0-1 0,3-6-1 15,-1 0-46-15,1 1-10 0,0-6-2 0</inkml:trace>
  <inkml:trace contextRef="#ctx0" brushRef="#br0" timeOffset="21769.9837">19236 4022 1177 0,'0'0'25'0,"0"0"6"0,0 0 1 0,3 8 2 0,-3 2-34 0,3-2 0 15,-3 5 0-15,3-2 0 0,0 2 58 0,0 3 5 0,-3-3 1 16,3 1 0-16,0 1-16 0,0 1-4 0,0 0 0 0,0 0 0 16,3-3-12-16,-3 0-4 0,-3 1 0 0,6-4 0 15,-6 1 7-15,3-3 1 0,0 0 0 0,-3-8 0 16,0 0 0-16,0 0 0 0,0 0 0 0,0 0 0 16,0 0-3-16,0 0 0 0,0 0 0 0,0 0 0 15,0 0-5-15,0 0-2 0,0 0 0 0,0-8 0 16,0 0-12-16,0-5-2 0,0 2-1 0,0-2 0 15,-3 0 0-15,3-1 0 0,0 1 0 0,3-3 0 0,0 3 6 0,-3 0 2 16,3 0 0-16,0-1 0 0,3 1-19 0,-3 3 0 16,3-1 0-16,0 0 0 0,3 3 11 0,0-2-11 15,-3 2 10-15,0 3-10 0,2-3 15 0,-2 2-3 16,0-2-1-16,3 6 0 0,-3-1-11 0,0 1 0 16,3-1 0-16,0 3 0 0,0 0 0 0,0 0 8 15,0 0-8-15,3 0 0 16,-3 3-52-16,3-1-16 0,0-2-4 0,-4 0-904 0</inkml:trace>
  <inkml:trace contextRef="#ctx0" brushRef="#br0" timeOffset="22363.796">19611 4220 1238 0,'-3'11'27'0,"0"-3"5"0,3 0 2 0,-2 0 2 0,-1-1-36 0,3 1 0 0,0 3 0 0,-3-3 0 16,3-3 77-16,0-5 9 0,0 0 2 0,0 8 0 16,0-8-16-16,0 0-2 0,0 0-1 0,0 0 0 15,0 0-8-15,0 0-1 0,0 0-1 0,0 0 0 16,0-8-22-16,3-2-4 0,0-1-1 0,-1-2 0 16,1 0-15-16,3-3-3 0,-3-3-1 0,0 3 0 15,6-2-3-15,-3-1-1 0,0 1 0 0,0 2 0 16,3 0 7-16,-3 3 0 0,0 2 1 0,-3 1 0 0,3 4-8 15,-3-2-1-15,3 3-8 0,0 2 12 0,-6 3-12 0,0 0 0 16,9 0 0-16,-3 3 0 16,3 0 0-16,-3-1-10 0,3 4 10 0,-4 2-8 0,1 0 8 15,0-3 0-15,0 5 0 0,0-2 0 0,0 3 0 0,0 0 0 16,-3-1 0-16,3 1 0 0,-3-1 0 0,0 3 0 16,0-2 0-16,-3 0 0 0,3-1 0 0,0-2 0 15,-3 3 8-15,3-3-8 0,-3 0 10 0,3-3-2 16,-3-5-8-16,3 8 12 0,-3-8-4 0,0 0 0 15,0 0-8-15,0 0 12 0,0 0-3 0,0 0-1 0,6 3 0 16,-6-3 0-16,6-3 4 0,0-2 0 0,0-3 0 0,0 0 0 16,0 0 5-16,0-3 2 0,0-2 0 0,0 0 0 15,-1-1-19-15,1 1 0 0,0-3 8 0,0 3-8 16,0 3 0-16,0-4-19 0,0 1 4 0,3 5 1 16,-6-2 3-16,3 4 1 0,0 1 0 0,-3 0 0 15,0 2 0-15,-3 3 0 0,0 0 0 16,9-3 0-16,-9 3 2 0,6 0 0 0,0 3 0 15,0 0 0-15,0 2 0 0,0 3 0 0,0 0 0 0,0 0 0 16,2 5 8-16,-2 0 0 0,3 1 0 0,3 1 0 16,-3 1 0-16,0 3 12 0,3-3-2 0,0 0-1 15,0-1-1-15,3 1 0 0,-3-2 0 0,3-1 0 16,-1 0-8-16,1-2 8 0,0-4-8 0,3 4 8 16,0-3-29-16,0 0-7 0,-3-3 0 0,0 1-1003 15</inkml:trace>
  <inkml:trace contextRef="#ctx0" brushRef="#br0" timeOffset="24444.4714">19296 5421 1746 0,'0'0'38'0,"-3"0"8"0,-3 0 2 0,0 3 1 0,0 0-39 0,3-3-10 0,3 0 0 0,-3 0 0 15,0 2 48-15,3-2 8 0,0 0 2 0,0 0 0 16,0 0-25-16,9 0-5 0,0 0 0 0,3 0-1 15,3 0-8-15,0-2-2 0,0 2 0 0,-1 0 0 16,4 0-17-16,3 0 10 0,0 0-10 0,3 0 8 16,0 2-34-16,-1-2-7 0,-2 3-2 0,3-3-574 15,0 3-115-15</inkml:trace>
  <inkml:trace contextRef="#ctx0" brushRef="#br0" timeOffset="24994.8619">19998 5165 1706 0,'-6'-11'48'0,"3"8"11"0,-2-4-47 0,2-1-12 15,6 0 0-15,-3 0 0 0,0-6 55 0,0 1 9 16,5 0 1-16,1 0 1 0,3 0-6 0,0-3-2 15,0 2 0-15,3-1 0 0,3-1-27 0,0 2-6 16,-3 1-1-16,3 0 0 0,0 2-1 0,2 1-1 16,-2-1 0-16,0 3 0 0,0 6-14 0,0-4-8 15,3 4 8-15,0 4-8 0,-3 4 8 0,-1-4-8 0,1 6 8 16,0 0-8-16,0 3 0 0,0 2 0 0,0 3 0 0,3 0 0 16,-3 2 0-16,-6 3 0 0,-7 3 0 0,4 3-8 15,0 2 8-15,-6 3 0 0,-3-1 0 0,-3 4-8 16,1-1-8-16,-4 1-2 0,-6 2 0 0,3-3 0 15,-6 3 9-15,6-11 9 16,-3 6-13-16,0-3 5 0,3 3 8 0,-3 0 0 0,-2-3 0 0,5 0 0 16,-3-3 0-16,-3 9 0 0,0-6 0 0,3-8 0 15,3-2 0-15,0-1 0 0,-2-5 0 0,2-2 0 16,6-3 0-16,-3-5 0 0,0 2 0 0,0-2 8 16,0-3-8-16,0 0 11 0,3-6-11 0,-3 4 12 15,3-4-12-15,-3-4 0 0,6-1 0 0,0 1 0 16,-3-4 0-16,0 1 0 0,3 0 0 0,3-3-11 15,0 0 11-15,0 0-8 0,0 3 8 0,0 0-8 16,6 2 8-16,-3 3 0 0,-3-2-9 0,6 4 9 0,0 1-9 16,3 2 9-16,0 3-12 0,0 3 12 0,6 2-11 15,0 1 11-15,0-1-10 0,0 6 10 0,-1-1 0 0,4 1 0 16,3-1 0-16,0 1 0 0,0 2 0 0,0-2 0 16,0 2 0-16,-1-3 0 15,4 1-64-15,0 0-19 0,3-3-4 0</inkml:trace>
  <inkml:trace contextRef="#ctx0" brushRef="#br0" timeOffset="26014.3945">21237 5360 921 0,'0'0'20'0,"0"0"4"0,0 0 0 0,0 0 4 0,0 0-28 0,0 0 0 16,9-2 0-16,-3-1 0 0,-6 3 92 0,0 0 14 16,5-5 2-16,1 2 1 0,-3-2-13 0,-3 5-4 15,0 0 0-15,0 0 0 0,0 0-30 0,3-5-6 16,-6 2-2-16,3 3 0 0,-3-5-19 0,-3 2-4 0,4-2-1 15,-4 5 0-15,0-3-6 0,0 3-2 0,-3 0 0 0,0 0 0 16,0 0-22-16,-3 3 0 0,3-1 0 0,0 1-12 16,-3 0 12-16,3 2 0 0,-3 0 0 0,3 1-8 15,0 2-4-15,1-3-1 0,-1 3 0 0,0 0 0 16,3-3 1-16,3 3 0 0,-3 0 0 0,0 0 0 16,3 0 3-16,0 0 1 0,3 0 0 0,0 2 0 15,3-2 8-15,3 5-12 0,0-2 12 0,0 0-12 16,6 2 4-16,-3-3 0 0,2 4 0 0,4-4 0 15,0 1 8-15,-3-1 0 0,3 1 0 0,0-1-8 16,3 1 8-16,0 0 0 0,-9-3 0 0,2 2 0 16,-2-5 0-16,-3 6 0 0,0-3 0 0,-3 0 0 15,0-3 8-15,-3-5-8 0,0 8 8 0,-3 0-8 16,-6-3 19-16,3 1-1 0,-3 2 0 0,1 0 0 16,-4-3 11-16,-3-3 3 0,3 4 0 0,0-4 0 0,0 1-32 15,3 0 0-15,-3-3 0 0,3 0 0 0,0-3 0 0,3 3 0 16,-3 0 0-16,9 0-596 15,0 0-123-15</inkml:trace>
  <inkml:trace contextRef="#ctx0" brushRef="#br0" timeOffset="26500.6374">21513 5435 1249 0,'0'0'27'0,"0"0"5"0,0 0 2 0,0 0 2 0,-5 0-28 0,5 0-8 0,0 0 0 0,-6-3 0 16,-3 0 94-16,9 3 18 0,-3-2 3 0,-6-1 1 16,3 0-47-16,6 3-9 0,-3-2-1 0,-3-1-1 15,6 3-21-15,-9 0-4 0,0 3-1 0,9-3 0 16,-9 5-12-16,-3 0-2 0,3 6-1 0,0-1 0 16,3 6-17-16,-3 0 0 0,3 3 0 0,-2-1 0 0,2 3 0 15,3 1 0-15,3-1 0 0,0 0 0 0,-3 0 0 16,6-2-12-16,3-1 12 0,0-2-12 0,2 0 12 0,1-3 0 15,0-2 0-15,3-1 0 0,0-2 0 0,-3-3 0 16,0-2 0-16,3 0 0 0,0-3 0 0,0 0 0 16,-6-3 0-16,3-2 10 0,-1 0 2 0,1-1 1 15,-3 1 0-15,0 0 0 0,-3-3-1 0,3-3 0 16,-3 1 0-16,-3-1 0 0,3 0-12 0,0 1 9 16,0-3-9-16,-3-1 8 15,3-2-41-15,-3 1-9 0,3-1-2 0,0-5-864 0</inkml:trace>
  <inkml:trace contextRef="#ctx0" brushRef="#br0" timeOffset="26735.0344">21710 4977 1335 0,'0'0'29'0,"0"0"7"0,0 0 0 0,-3 13 2 0,0 0-30 0,-3 3-8 0,3 3 0 0,0 2 0 16,0 3 52-16,0-1 10 0,0 4 2 0,0-1 0 15,3 6-16-15,-3-3-2 0,0 0-1 0,3 3 0 16,-3 2-3-16,0-2-1 0,0 0 0 0,3 2 0 16,-3-2-21-16,0 0-5 0,3 0-1 0,0-3 0 15,-3-3-14-15,3-2 9 0,0 0-9 0,3-3 8 16,0 0-17-16,0-2-4 0,-3-1-1 0,6-2 0 16,-3-5-34-16,3-1-6 0,-3-2-2 0,0 0-470 15,0-5-94-15</inkml:trace>
  <inkml:trace contextRef="#ctx0" brushRef="#br0" timeOffset="27094.4429">21838 5421 1112 0,'3'0'24'0,"-3"0"6"0,0 0 1 0,0 3 0 0,0 0-31 0,-3 2 0 16,0 3 0-16,0 2 0 0,0 4 78 0,3-1 10 0,-3 5 1 0,0 1 1 15,3-1-26-15,3 1-4 0,-3-3-2 0,3 2 0 16,0-2-13-16,0 3-2 0,3-6-1 0,0 3 0 15,0-6-14-15,0 1-4 0,-3 0 0 0,3-3 0 16,3-1 0-16,-9-7 0 0,0 0 0 16,9 3 0-16,-1 0 0 0,-2-3-1 0,0 0 0 0,3-6 0 15,-3 1-3-15,3-5-1 0,3 2 0 0,-6-6 0 16,3 4-19-16,0-6 8 0,0 0-8 0,-3 0 0 16,0 3 0-16,3 0 0 0,-6 0 0 0,3 2 0 15,-3 3 0-15,-3 8 0 0,0 0-10 0,6-8 10 16,-3 5-21-16,-3 3 3 0,0 0 1 0,0 0 0 15,0 0-2-15,2 11 0 0,-2-6 0 0,0 9 0 16,0-1 19-16,3 0 16 0,0 0-4 0,0 0 0 16,-3-2-27-16,3-3-5 0,-3-8-2 0,6 11 0 15,0-3-8-15,0-1-2 0,-6-7 0 0,6 0 0 16,3 0-56-16,-3 0-11 0,3-5-2 0,0 0-379 16,-3-6-75-16</inkml:trace>
  <inkml:trace contextRef="#ctx0" brushRef="#br0" timeOffset="27329.0268">22222 4985 1202 0,'0'0'26'0,"3"5"6"0,0 0 0 0,-6 6 3 0,0 0-35 0,3-1 0 16,0 3 0-16,0 6 0 0,0 2 87 0,0 3 10 15,-3 0 3-15,3 2 0 0,3 1-38 0,-6 2-7 0,0 2-2 0,3 1 0 16,3-3-20-16,-3 3-4 0,-6-3-1 0,6 0 0 15,0 3-16-15,0-3-3 0,0-2-1 0,0-4 0 16,0 1-8-16,0-3 0 0,3 0 0 0,-3 1 8 16,-3-6-20-16,3-3-5 0,0 0-1 0,3-5 0 31,-3 3-66-31,-3-4-12 0,0-1-4 0</inkml:trace>
  <inkml:trace contextRef="#ctx0" brushRef="#br0" timeOffset="27565.8505">22171 5466 1093 0,'15'0'31'0,"-6"-2"7"0,0-4-30 0,-3 1-8 16,0 0 0-16,3-1 0 0,0 1 115 0,0 0 21 15,3 0 5-15,-3-1 1 0,-1 4-53 0,4 2-10 16,0 2-3-16,-12-2 0 0,0 0-43 0,15 8-9 16,-3 0-1-16,0 0-1 15,0 5-3-15,-3 1-1 0,-3 4 0 0,3-2 0 0,-6-3 1 16,6 6 0-16,-6-3 0 0,3-1 0 0,0 1-10 0,-4-2-1 15,-2-1-8-15,3 0 12 0,-3 0-12 0,0-2 9 16,0-1-9-16,0 1 8 0,0-3-21 0,0-8-5 0,0 0-1 16,0 0-589-16,0 0-119 0</inkml:trace>
  <inkml:trace contextRef="#ctx0" brushRef="#br0" timeOffset="28206.5444">22585 5450 1064 0,'0'0'30'0,"0"0"6"0,-3-5-28 0,3 5-8 0,0 0 0 0,-6-5 0 15,6 0 88-15,-3-3 17 0,0 5 3 0,-3 0 1 16,0 1-29-16,0 2-7 0,0-6-1 0,0 6 0 16,0 0-12-16,-2 3-2 0,5 0-1 0,-3 2 0 15,0 0-39-15,0 1-8 0,-3 4-2 0,6-2 0 16,0 8-8-16,-3 0 0 0,3-3 0 0,-3 3 8 15,6 0-8-15,0-3 0 0,0 0 0 0,0 0 0 0,0 1 0 0,9-1 0 16,-6-2 0-16,0 2 0 0,3-5 0 0,-3 2 0 16,3-2 0-16,3-2 0 0,-3-4 12 0,0 3 0 15,-6-5 0-15,5 0 0 0,1 0 7 0,-6 0 1 16,9 0 1-16,-3-5 0 0,0 3 4 0,0-4 1 16,3 1 0-16,-6-6 0 0,3 1-3 0,0-1-1 15,0-2 0-15,3 2 0 0,0-2-2 0,-3-3-1 16,3-2 0-16,-3 2 0 0,-3 0-7 0,6 3-2 15,-3 2 0-15,2 1 0 0,1 2-2 0,-6 2-8 16,0 1 12-16,0 2-4 0,6 1-8 0,-9 2 0 16,0 0 0-16,6 2 0 0,0 1-8 0,-3 2 8 0,0 6-10 15,0-3 10-15,3 2 0 0,-3 1-9 0,3 2 9 16,-6-2 0-16,0 2 0 0,3 0 0 16,0-2 0-16,-3-1 0 0,6 1 0 0,-3-3 0 0,-3 0 0 15,3 0 0-15,0 0 0 0,-3-3 0 0,0-2 0 0,3 2 0 16,0-2 0-16,-3-3 0 0,0 0 0 0,0 0 11 15,0 0 0-15,0 0 0 0,9-8 0 0,-6 5 0 16,0-5 3-16,3 3 1 0,0-3 0 0,-3 0 0 16,-3-3-15-16,8 1 11 0,1-1-11 0,-6-2 10 15,6 0-10-15,-3-3 0 0,0 3 0 0,3-1 8 16,-3 4-8-16,-3-1 0 0,0 1 0 0,3 2 0 16,-3 2 0-16,-3 6 0 0,0 0 0 0,0 0-11 15,0 0 0-15,0 0 0 0,0 0 0 0,0 0 0 16,0 11 2-16,6 0 0 0,-3 2 0 0,-3 0 0 15,0 3 9-15,3 0 0 0,-3-3 0 0,3 0-8 0,0 3 8 16,0-3 0-16,-3-2 0 0,3 2 0 0,0-2-16 0,0-1 3 16,6 1 0-16,-6-3 0 15,6 3-48-15,-3-4-10 0,2-1-1 0,1-4-566 16,-3 1-113-16</inkml:trace>
  <inkml:trace contextRef="#ctx0" brushRef="#br0" timeOffset="28484.7359">23133 5485 1792 0,'6'-13'40'0,"-6"5"8"0,0 0 1 0,-6 0 1 0,6-3-40 0,-6 6-10 16,0 0 0-16,0-3 0 0,-6 5 64 0,9-2 10 0,-6 2 2 15,0 0 1-15,6 1-27 0,-3 2-6 0,6 0 0 0,-3 0-1 16,-6 0-21-16,6 2-4 0,3-2-1 0,0 0 0 16,0 0-17-16,3 8-11 0,0 0 2 0,3 3 0 15,0-1 9-15,0 4 0 0,3-1 0 0,0 0 0 16,-6 0 0-16,9-2 0 0,-3 2 0 0,0-2 0 15,-3 2 0-15,0 3 0 16,-3-3-9-16,0 3 9 0,0-3 8 0,-3 0 5 16,0 1 2-16,0-1 0 0,0-2 5 0,-3-1 2 15,-3 1 0-15,-6 2 0 0,3-5 0 0,-3 2 0 0,0-2 0 0,3 0 0 16,-6 0-22-16,3-2 0 0,0-1 0 0,0-3 0 31,-2-2-137-31,2-2-26 0,-3 2-5 0</inkml:trace>
  <inkml:trace contextRef="#ctx0" brushRef="#br0" timeOffset="28609.7504">22487 5093 1713 0,'0'0'37'15,"0"0"8"-15,0 0 2 0,0 0 2 0,0 0-39 0</inkml:trace>
  <inkml:trace contextRef="#ctx0" brushRef="#br0" timeOffset="33182.8403">20868 6477 1512 0,'0'0'43'0,"3"-8"9"0,0 0-42 0,-1-2-10 0,1-1 0 0,3 0 0 15,-3-2 0-15,3 3 0 0,-3-4-10 0,0 4 10 16,0-3 21-16,0 2 11 0,-3-2 1 0,3-1 1 16,-3 1-3-16,-3 3-1 0,3-4 0 0,-3 4 0 0,-3-1 26 0,0 3 6 15,0-2 1-15,-3 2 0 0,1 0-23 16,-1-3-5-16,-3 3-1 0,3 0 0 0,-3 3-26 0,3 0-8 15,0 0 0-15,0 2 0 0,0 3 0 0,0 3 0 16,0 2 0-16,0 0 0 0,0 3 10 0,1 3-2 16,2 2 0-16,0 0 0 0,0 3-8 0,0 3-14 15,3-1 3-15,3 8 1 0,0 1 10 0,0 5 0 16,3-1 0-16,-3 4 0 0,3-3 0 0,3 2 0 16,-3 0 0-16,3-2 8 0,-3 0-8 0,0-3 0 15,-3 0 0-15,2 0 0 0,1-2 12 0,-3-1-1 0,3 1-1 16,-3-1 0-16,3 0-10 0,0-2 0 0,-3 0 9 0,0-5-9 15,0-1 0-15,3-2 8 0,-3 0-8 0,3-3 0 32,-3-2-16-32,3-1-8 0,-3-2-2 0,0-8-576 0,0 0-115 0</inkml:trace>
  <inkml:trace contextRef="#ctx0" brushRef="#br0" timeOffset="33624.6814">20603 6681 1564 0,'0'0'44'0,"0"0"10"0,0 0-43 0,0 0-11 0,0 0 0 0,0 0 0 15,0 0 24-15,9-3 4 0,2 0 0 0,1-2 0 16,0 3 8-16,3-1 3 0,3 0 0 0,-3 1 0 0,0-4-15 0,0 4-2 16,0-4-1-16,-4 6 0 0,1-2 4 0,3 2 1 15,-3 0 0-15,0 2 0 0,0-2-26 0,-3 3 0 16,0 0 0-16,0 2 0 0,0 0 8 0,-3 1-8 15,0 1 8-15,-3 1-8 0,0 0 10 0,0 3-10 16,0-1 12-16,-3 1-12 0,0 2 10 0,2 3-10 16,-2 0 8-16,0-3-8 0,0 6 24 0,0-3-1 0,0 0 0 15,0-1 0-15,3 4-15 0,0-3-8 0,0 0 8 0,0-3-8 16,0-2 0-16,3-1 8 0,0 1-8 0,3-6 0 16,-3 0 0-16,3 1 0 0,0-4 0 0,0-2 8 15,3-2 5-15,-3 2 2 0,0-6 0 0,3 1 0 16,-3-3 5-16,-1 0 0 0,1-2 1 0,-6 2 0 15,3-6 7-15,-3 4 2 0,0-1 0 0,-3-2 0 16,-3 2 20-16,0-2 4 0,0 0 1 0,-3 2 0 16,0-2-31-16,-2 3-5 0,2-1-2 0,0 0 0 15,-3-2-17-15,3 3 0 0,-3-1 0 0,3 0 0 16,0 1-11-16,0-1-9 0,0 1-1 0,3-1-1 16,3 3-36-16,0 0-7 0,0 3-2 0,0 0 0 15,6-1-137-15,-3 4-27 0,3 2-5 0,3 0-290 16,0 0-58-16</inkml:trace>
  <inkml:trace contextRef="#ctx0" brushRef="#br0" timeOffset="33843.4092">21180 6882 1566 0,'0'0'34'0,"0"0"7"0,3 5 2 0,-3 3 1 0,0-8-35 0,3 5-9 16,-3-5 0-16,0 0 0 0,0 0 108 0,0 0 20 16,0 0 4-16,0 0 1 0,0 0-8 0,0 0-1 15,-6-2-1-15,0-6 0 0,3-3-59 0,0 1-11 16,0-4-2-16,0 1-1 0,3-3-3 0,3 0-1 15,0 1 0-15,0 1 0 0,3-2-14 0,0 1-2 16,0 1-1-16,3 1 0 0,0 0-18 0,0-3-11 16,-3 3 12-16,3 2-12 0,0 1 0 0,0 2 0 0,2-3-10 15,1 6 10 1,0-1-134-16,3 4-19 0,0 2-4 0,0 0-989 0</inkml:trace>
  <inkml:trace contextRef="#ctx0" brushRef="#br0" timeOffset="34563.2086">22180 6437 1784 0,'0'0'51'0,"-3"-8"10"0,0 3-49 0,3-5-12 15,-3-4 0-15,3 1 0 0,-6 0 61 0,3-3 10 16,3 3 1-16,-3-3 1 0,-3 0-12 0,3-3-2 16,0 1-1-16,1-1 0 0,-1 4-12 0,-3-1-2 15,0 0-1-15,3 3 0 0,-3 5-9 0,0-3-2 16,0 3 0-16,0 0 0 0,-3 3-10 0,0 2-2 15,3 3-1-15,-3 3 0 0,0 0-10 0,-3 2-1 16,0 5-8-16,-3 1 12 0,7 5-12 0,-7 2-18 0,3 6 4 16,0 3 1-16,0 4 2 0,0 6 1 15,0 3 0-15,3 5 0 0,0 0 10 0,6 0-10 0,-3 3 10 0,-3-3-10 16,6 0 10-16,6 0 0 0,0-3 0 0,0 0-8 16,3-5 8-16,0-2 16 0,3-6-4 0,0 0-1 15,3-5-22-15,0-3-4 0,-3-5-1 0,3 0 0 16,0-6 16-16,0-2 0 0,-1-3 0 0,1-2 0 15,0-3 9-15,-3-3 5 0,6-2 1 0,-3 0 0 16,0-6-5-16,0-5-1 0,-3 1 0 0,3-4 0 16,0-2 5-16,-6 0 1 0,-1-3 0 0,-2-3 0 15,0 1 29-15,-6 0 7 0,0-1 1 0,1 3 0 16,-4-5-32-16,0 5-5 0,-6 1-2 0,3 1 0 16,-3 1-13-16,0 0 9 0,-3 0-9 0,3 5 8 15,-3-3-8-15,0 6 0 0,3 0-10 0,1 5 10 16,-4 0-26-16,3 0 1 0,0 3 0 0,0 2 0 15,0 1-27 1,3 2-6-16,0 2-1 0,0 4 0 0,3-1-13 0,0 0-4 0,-3 3 0 0,9-8 0 16,-3 8 16-16,0 3 2 0,-2-3 1 0,5-1 0 15,3 1 21-15,-3 0 5 0,2-2 1 0,-2-1 0 0,0-5 18 0,9 5 3 16,-3 0 1-16,-6-5 0 0,9 8 16 0,3-8 3 16,-3 3 1-16,3-3 0 0,0 3 18 0,-3-3 4 15,3 0 1-15,0 2 0 0,0-4-18 0,0 2-3 16,-1 0-1-16,1 0 0 0,-3 0-13 0,3 0 0 15,-3 0 8-15,3 0-8 0,0 0 0 0,-3 0 0 0,3 0-12 16,0 0 12 0,0 2-42-16,-1 1-2 0,-2-3 0 0,-9 0-547 0,0 0-109 0</inkml:trace>
  <inkml:trace contextRef="#ctx0" brushRef="#br0" timeOffset="34797.7978">22317 6654 824 0,'0'0'18'0,"0"0"4"0,0 0 1 0,0 0 0 0,0 0-23 0,6 6 0 0,0-4 0 0,-6-2 0 16,6 6 152-16,-3 1 27 0,3 4 5 0,-3 0 0 15,0 2-27-15,-3 3-5 0,0 0-2 0,3 5 0 0,-6 0-47 16,0 3-10-16,0 2-1 0,0-2-1 0,3 0-35 0,-6 2-8 15,3-2 0-15,0 0-1 0,3-3-38 0,0 0-9 16,0 0 0-16,3-2-747 16,-3-1-151-16</inkml:trace>
  <inkml:trace contextRef="#ctx0" brushRef="#br0" timeOffset="35858.5657">19275 8213 1717 0,'0'0'37'0,"0"0"8"0,0 0 2 0,0 0 2 0,0 0-39 0,0 0-10 0,0 0 0 0,0 0 0 16,3 5 19-16,3 3 1 0,0-3 1 0,3 3 0 16,3-3-9-16,-3 1-3 0,3-1 0 0,3-2 0 15,-4 2-9-15,4 0 0 0,0-2 0 0,0 0 0 16,0-1 0-16,0 1 0 0,0-1 0 0,3 1 0 16,-1-3-41-16,1 0-11 0,-3-3-1 0,6-2-1 15</inkml:trace>
  <inkml:trace contextRef="#ctx0" brushRef="#br0" timeOffset="36327.5674">20106 7924 1796 0,'-12'-5'40'0,"9"2"8"0,-3-2 1 0,3 2 1 0,0-2-40 0,0 0-10 16,-3-3 0-16,3 0 0 0,0 0 64 0,0-3 10 15,0-2 2-15,3 0 1 0,3-3-17 0,-3 0-3 16,3-2-1-16,3-1 0 0,0 3-15 0,3 0-3 16,0 1-1-16,0 4 0 0,0-2-17 0,-1 2-4 15,4 1-1-15,0 2 0 0,0 2-15 0,0 1 0 16,0 5 0-16,0 0 0 0,3 0 0 0,-3 5 0 16,3 3 0-16,-1 3 0 0,1-1 0 0,0 6-8 0,0 3 8 0,0 5 0 15,-3 2 0-15,0 6 12 0,-3-3 0 0,0 5 0 16,0-2-23-16,-3 3-5 0,-4-1 0 0,1 3-1 15,-6-3 3-15,1 6 1 0,-4 0 0 0,-3 2 0 16,-3-2 13-16,0-1-12 0,-3 1 12 0,0-3-12 16,-3 3 12-16,0-8 0 0,0-1 0 0,-2-2 0 15,2-5 8-15,0-3-8 0,0-2 0 0,0-1 0 16,3-4 10-16,0-4-10 0,1-2 8 0,-1-2-8 16,3-4 12-16,0-2-4 0,0-2 0 0,3-1 0 15,0-2-8-15,0-3 0 0,3-3 9 0,3 3-9 16,3-5 0-16,0 2 0 0,0 1 0 0,3-4 0 15,3 4 0-15,0 2 0 0,0-3-8 0,3 3 8 16,3 1 0-16,0 1-10 0,0 1 10 0,0 2 0 16,3 3-12-16,2 0 4 0,-2 3 8 0,6 2-13 15,-3-2-1-15,6 5 0 0,0-3 0 0,2 3-682 16,1-3-136-16</inkml:trace>
  <inkml:trace contextRef="#ctx0" brushRef="#br0" timeOffset="36926.3479">21257 7982 1105 0,'0'0'24'0,"0"0"4"0,0 0 2 0,0 0 2 0,0 0-32 0,0 0 0 0,9-2 0 0,-9 2 0 0,3-3 109 0,-3 3 15 16,0 0 4-16,3-5 0 16,0 0-26-16,0 2-5 0,-9-2-1 0,6-1 0 15,-3 4-35-15,0-4-7 0,-6 4-2 0,1-1 0 0,-1 1-24 0,0 2-6 16,-3 0-1-16,0-3 0 0,0 6-5 0,0-3-2 16,0 2 0-16,0 3 0 0,0 1-14 0,3-1 0 0,-2 3 0 0,2 0 0 15,0 0 0-15,0 2 0 0,3 1 0 0,0 0 0 16,0-1 0-16,3 3-12 0,3-2 12 0,0 2-10 15,6-2 10-15,-3 2-13 0,6 3 5 0,3-3 8 16,0 3-12-16,2 0 12 0,1-3-12 0,0 0 12 16,0-5-10-16,3 3 10 0,0-3 0 0,-3 0-9 15,3 0 9-15,-7 0 0 0,-2 0 0 0,0-3 0 16,0 0 0-16,-6 3 0 0,-3-3 0 0,0-5 8 16,0 8 6-16,-3 0 2 0,-3 0 0 0,-3 0 0 15,3-3 8-15,-5 3 3 0,-4-2 0 0,3-1 0 16,0 0-13-16,-3 1-2 0,3-4-1 0,0 1 0 15,0-1-11-15,0-2 0 0,3 0 0 0,0-2 0 16,3-1-33-16,4-2-12 16,-1 0-3-16,6-1-620 0,-3-2-124 0</inkml:trace>
  <inkml:trace contextRef="#ctx0" brushRef="#br0" timeOffset="37207.8214">21418 8062 1258 0,'-15'3'36'16,"15"-3"7"-16,0 0-35 0,-9 10-8 0,3 1 0 0,-2-1 0 0,-1 1 80 0,3 2 15 16,0 3 2-16,3-3 1 0,3 3-55 0,3-3-11 15,0 1-3-15,0-1 0 0,3-3 2 0,0 1 0 16,2-1 0-16,1 1 0 0,3-3-12 0,0 0-3 16,-3-5 0-16,3 2 0 0,-3-2 10 0,0-3 2 15,0-3 0-15,0 0 0 0,0 1 16 0,-3-4 3 16,0 1 1-16,0-3 0 0,-3 0 0 0,0 0 1 15,-1 0 0-15,-2 0 0 0,-2 0 4 0,-1-2 1 0,3-1 0 0,-3 1 0 16,0-1-42-16,0 0-12 0,0 1 0 0,0-1 8 16,-3 1-8-16,3-1-12 0,0 1 4 0,3-1 0 31,3-2-159-31,-3-3-31 0,0-3-6 0</inkml:trace>
  <inkml:trace contextRef="#ctx0" brushRef="#br0" timeOffset="37779.8589">21659 7514 1566 0,'0'0'34'0,"0"5"7"0,0 3 2 0,0 6 1 0,0 2-35 0,0-1-9 0,0 4 0 0,0 2 0 0,0 3 60 0,0 2 9 16,0 3 3-16,0 3 0 0,-3 0-8 0,0 0 0 15,3 2-1-15,-3-2 0 16,3 2-27-16,-3 1-4 0,0-4-2 0,0 1 0 15,0 0-3-15,1 0-1 0,-1-3 0 0,0 2 0 16,0-1-26-16,0-7 0 0,3-1 0 0,0-1 0 0,0 0 0 16,0-5 0-16,-3 0 8 0,3-3-8 0,3-5-18 0,0 0-6 15,0-3 0-15,-3-5-1 16,0 0-53-16,0 0-10 0,8-5-3 0,1-3 0 16,0-5-24-16,3-1-5 0,-3-2 0 0,6 1-1 15,-3-4 14-15,0 1 3 0,0-1 1 0,-3-2 0 16,0 2 32-16,0 3 7 0,0-2 0 0,-4 2 1 0,1 3 63 0,0 0 12 15,-3-1 2-15,0 4 1 0,0 2 68 0,-3 3 13 16,0 2 4-16,3 0 0 0,-3 3 2 0,0 0 1 16,-3 6 0-16,0 2 0 0,0-1-31 0,3 4-5 0,0 2-2 15,-3 3 0-15,0 0-15 0,3 0-3 16,6 0-1-16,-6-3 0 0,0 3-4 0,3 0-1 16,-3-6 0-16,6 1 0 0,-3 0-13 0,-3-1-4 0,6-2 0 0,0 0 0 15,0-3-8-15,-6-5-1 0,0 0-1 0,6 6 0 16,3-1 3-16,-3-5 1 0,0-3 0 0,-6 3 0 15,0 0-1-15,6-8 0 0,9-5 0 16,-6 2 0-16,0-2-8 0,0 0-1 0,-4-3-8 0,1 0 12 16,0 3-12-16,-3-3-8 0,6 6 8 0,-6-1-13 15,3 0-1-15,-6 6 0 0,0 5 0 16,3-5 0-16,0 2 5 0,-3 3 1 0,0 0 0 0,0 0 0 16,0 0-7-16,3 8-1 0,0-3 0 0,-6 3 0 15,3 3 16-15,3-1 0 0,-3-2-10 0,3 0 10 31,0 3-36-31,0-6-2 0,3 3-1 0,0-5 0 16,0 2-39-16,0-2-8 0,3-6-2 0,0 0-763 0</inkml:trace>
  <inkml:trace contextRef="#ctx0" brushRef="#br0" timeOffset="38030.0223">22195 7617 1026 0,'0'14'28'0,"0"-4"8"0,-3 6-28 0,3 3-8 0,3-1 0 0,0 3 0 0,-3 6 112 0,3-1 20 15,-6-2 5-15,6 2 1 0,0 1-40 0,-3-1-8 16,-3 1-2-16,-3-1 0 0,0 1-40 0,3 2-8 16,0-5-1-16,0 2-1 0,-3-2-11 0,3 2-3 15,0-4 0-15,0-1 0 0,0-3-24 0,3 1 0 16,-3-6 0-16,0 0 0 15,0-2-46-15,3-1-14 0,-3 1-4 0,0-6-498 16,-2 1-100-16</inkml:trace>
  <inkml:trace contextRef="#ctx0" brushRef="#br0" timeOffset="38264.2788">22067 8020 1418 0,'0'0'31'0,"3"-6"6"0,6 4 2 0,0-4 1 0,0 1-32 0,0 2-8 0,6-2 0 0,-3 0 0 15,2-1 92-15,-2 1 17 0,3 3 3 0,-3-1 1 16,0 0-47-16,3 3-10 0,-3-2-1 0,0 4-1 16,-12-2-39-16,15 3-15 0,-3 2 11 0,-4 0-11 15,4 3 27-15,-3-2-1 0,-6 4 0 0,6 1 0 16,-3-1 6-16,-3 4 2 0,-3-4 0 0,3 4 0 16,0-4-26-16,0 3-8 0,-6 1 0 0,3-4 0 15,0-2 0-15,0 3 0 0,0-3 0 0,0 0 0 16,0-3-39-1,3 0-11-15,-3-2-2 0,0-3-585 0,0 0-117 0</inkml:trace>
  <inkml:trace contextRef="#ctx0" brushRef="#br0" timeOffset="38845.3349">22570 7961 1645 0,'0'0'36'0,"0"0"7"0,-3 0 1 0,0-2 4 0,-3-1-39 0,0 0-9 0,-3 1 0 15,0-1 0-15,1-2 69 0,2 5 12 16,-3 0 3-16,-3 0 0 0,0 0-36 0,0 2-6 16,6 1-2-16,-3 2 0 0,-3 1-13 0,6 2-3 15,-3-3-1-15,0 5 0 0,6 1-23 0,0 2 0 0,-3-2 0 16,3 2 0-16,3 0 0 0,-3-2 0 0,3 2 0 0,3 0 0 16,0 1 0-16,0-6 0 0,3 2 0 0,-3 3-8 15,6 1 8-15,-3-6 0 0,0-1 0 0,0 1 0 16,0-2 0-16,0-1 9 0,3-2-9 0,-6-1 0 15,-3-2 16-15,9-2-4 0,-6-1-1 0,3-5 0 16,0 5 7-16,-3-5 2 0,0 1 0 0,0-1 0 16,3-3-5-16,-3 0-1 0,3 1 0 0,-3-1 0 15,-3-2-5-15,8 0-1 0,-5 2 0 0,3 1 0 16,-3-1-8-16,0 0 0 0,3 4 0 0,-3-1 8 0,0 5-8 0,0-2 0 16,0 2 0-16,-3 3 0 0,0 0 0 0,0 0 0 15,9 0-10-15,-3 5 10 0,-3 1-10 0,3-1 10 16,-3 5-10-16,3-2 10 0,-3 0 0 0,3 3 0 15,0 0 0-15,0-1 0 0,-3-5 0 0,0 6 0 16,-3-3 0-16,9 0 0 0,-6-3 0 0,0 3 0 16,-3-8 0-16,0 8 0 0,0-8 8 0,0 0-8 15,0 0 9-15,3 8-9 0,-3-8 15 0,0 0-3 16,6 0-1-16,2 0 0 0,1-5-3 0,0-1 0 16,-9-2 0-16,12 0 0 0,0-2-8 0,-6-3 0 0,3 2 0 15,-3-2 8-15,0 0-8 0,9 2 0 0,-9 0 0 0,3 4 0 16,-6 1 12-16,0 1 0 0,3-3 0 0,-6 8 0 15,0 0-12-15,0 0 0 0,0 0 0 0,3 5 0 16,3 1-16-16,-6-1 2 0,0 3 0 16,0 2 0-16,5 1 14 0,-2 2 0 0,-3-2-10 0,0-1 10 31,3 1-26-31,3 0-1 0,-3-4 0 0,-3 1 0 16,0-8-112-16,12 8-22 0,-3 0-5 0,0-2-422 0,0-6-84 0</inkml:trace>
  <inkml:trace contextRef="#ctx0" brushRef="#br0" timeOffset="39126.4228">23011 7943 1213 0,'-9'-8'34'0,"9"3"8"0,-3-1-34 0,-3 4-8 0,-6-4 0 0,6 1 0 0,0 5 106 0,-6-3 19 16,3 3 4-16,0 0 1 0,0 3-40 0,0 0-8 16,0-1-2-16,9-2 0 0,0 0-42 0,-3 8-9 15,1-2-1-15,-4 2-1 0,6-1-27 0,8 1 0 16,-5 0 0-16,6 0 0 0,-3 0 0 0,3 3 0 15,3-3 0-15,-3 2 0 0,0-2 12 0,0 3-4 16,-3-1 0-16,3 1 0 0,0 0-8 0,-6-1 0 16,3 1 0-16,-3-1 0 0,0-2 8 0,-3 3 5 15,0 2 2-15,-3 0 0 0,-6-2 21 0,9-1 5 16,-6 1 1-16,-9 2 0 0,9-2-28 0,-6-1-6 16,0 1 0-16,6-3-8 0,-9-3 0 0,9 1 0 0,-6-4 0 15,1 1-1012-15</inkml:trace>
  <inkml:trace contextRef="#ctx0" brushRef="#br0" timeOffset="39258.4765">22457 7652 1839 0,'3'-11'40'0,"0"6"9"0,3 0 2 0,-3-3 1 0,0 2-42 0,9-2-10 16,0 0 0-16</inkml:trace>
  <inkml:trace contextRef="#ctx0" brushRef="#br0" timeOffset="39824.5132">23871 7599 1690 0,'0'0'48'0,"3"-5"11"0,0-1-47 0,0-2-12 16,0 0 0-16,-3-2 0 0,0-1 52 0,-3-2 8 15,0 0 1-15,3 2 1 0,-3-5 12 0,-3 3 2 0,0-3 1 16,-3 0 0-16,6 3-28 0,-6 0-5 0,0-3-2 0,0 0 0 15,-3 3-22-15,3 2-5 0,3-2-1 0,-2 2 0 16,-4 4-14-16,3 1 0 0,0 1 0 0,-3 2 0 16,3 1 0-16,0 4 0 0,0 4 0 0,0-1 0 15,-3 5-12-15,3 6 4 0,-3 0 8 0,4 5-13 16,-1 6 13-16,0-1-12 0,-3 6 12 0,9 2-12 16,-3 4 12-16,-3 1 0 0,-3 1 0 0,3 0 0 15,3 5 0-15,0 0 0 0,-3-3 0 0,6-2 10 16,-6-1-10-16,6-2 0 0,-3 0 9 0,3-2-9 15,0-4 9-15,0 1-9 0,3-3 12 0,0-2-12 16,0-1 8-16,0-2-8 0,0-3 0 0,3 3 0 16,-3-5 0-16,3-4-16 0,0-1 4 0,-3-1 0 15,0-3-124-15,0-2-24 16,0 0-4-16</inkml:trace>
  <inkml:trace contextRef="#ctx0" brushRef="#br0" timeOffset="40215.1797">23356 8027 1663 0,'0'0'36'0,"0"0"8"0,12 0 2 0,-6-2 1 0,-3-1-38 0,6 3-9 15,6 0 0-15,-3-2 0 0,2-4 35 0,1 4 5 16,0-1 0-16,6-2 1 0,3 2 14 0,0 0 2 16,-7 1 1-16,7 2 0 0,-3 0-44 0,0 0-14 15,0 0 8-15,-3 0-8 0,-6 2 0 0,5 1 10 16,-5 0-10-16,0 2 8 0,-6 0-8 0,-3 1 8 0,9 1-8 0,-9 1 8 15,-3 0-8-15,3 3 10 0,-3 2-10 0,-3 0 10 16,3 3-2-16,0 0 0 0,-3 3 0 0,3-3 0 16,0 2-8-16,0 1 12 0,3-1-12 15,0-2 12-15,0 2-12 0,3 1 0 0,-3-3 9 0,9 0-9 16,-3-3 0-16,0 0 0 0,0-2 0 0,-6-1 0 16,6 1 8-16,2-3-8 0,-2-3 8 0,0-2-8 15,-3 2 22-15,0-5 0 0,3 0 0 0,0-3 0 16,-6 1 18-16,6-3 3 0,-9-3 1 0,9 2 0 15,-6-4 5-15,0-3 2 0,0-1 0 0,-3-2 0 16,-3 1-10-16,3-1-1 0,0-6-1 0,-3 4 0 16,0-3-25-16,0 0-5 0,-3-6-1 0,6 3 0 15,-9 1-18-15,6-1-4 0,-6 0-1 0,9 0 0 32,-9 3-44-32,9 2-9 0,0-2-1 0,-3 5-686 0,0 1-137 0</inkml:trace>
  <inkml:trace contextRef="#ctx0" brushRef="#br0" timeOffset="40451.2128">24023 8305 1890 0,'0'0'41'0,"0"0"9"0,0 0 2 0,0 0 1 0,0 0-42 0,0 0-11 16,0 0 0-16,0 0 0 0,0-5 96 0,3-3 18 15,-3-3 3-15,0-2 1 0,0 0-52 0,3-6-10 16,-3 6-3-16,6-5 0 0,0-1-24 0,3 1-5 0,-4-3 0 0,4 2-1 15,3 0-15-15,-3 4-8 0,3 1 10 0,-3 1-10 16,9 0 0-16,-6 2-16 0,0 3 1 0,-3 0 1 31,9 3-130-31,-7 3-27 0,7-1-5 0,-6 6-475 0,9-3-95 0</inkml:trace>
  <inkml:trace contextRef="#ctx0" brushRef="#br0" timeOffset="41279.9968">24794 7607 1443 0,'-9'-8'32'0,"3"0"6"0,0 3 2 0,-3-3 0 16,0 0-32-16,-3-3-8 0,3 3 0 0,-3 0 0 0,3 3 59 0,-3 0 9 16,0-1 3-16,1 4 0 0,-4 2-21 0,6 0-4 15,-3 8-1-15,-3 0 0 0,0 5-34 0,0 3-11 16,-3 2 0-16,0 6 0 0,7 5 0 0,-7 6 0 16,6 2 0-16,3 2 0 0,-3 4-9 0,3 2 9 0,0 2-8 0,-3 1 8 15,3-3 0-15,9 0 0 0,-3-3 0 0,3 0 0 16,3-2 17-16,-3-3 3 0,9-2 0 0,-3-6 0 15,0-3 0-15,3-2 0 0,3-3 0 0,-3-2 0 16,9-3-4-16,-6-6-1 0,0-2 0 0,-4-3 0 16,7 1 10-16,0-6 3 0,-3 0 0 0,3-6 0 15,0-2 9-15,-6-2 3 0,12-6 0 0,-6 0 0 16,-1-5-4-16,4-3 0 0,-6 0 0 0,9-2 0 16,-9-3-2-16,6-3-1 0,-6 0 0 0,-3 3 0 15,3-3-7-15,-4 1-2 0,-2-1 0 0,-3-3 0 16,3 4-16-16,0-1-8 0,-9 0 8 0,3 0-8 15,-3 1-21-15,-3 2-10 16,6 2-1-16,-9 1-730 0,1 2-146 0</inkml:trace>
  <inkml:trace contextRef="#ctx0" brushRef="#br0" timeOffset="41468.9402">24466 8020 2077 0,'0'0'45'0,"3"5"10"0,3-3 1 0,-6-2 4 0,6 8-48 0,3-2-12 16,6 2 0-16,-3-6 0 0,3 1 51 0,0 0 8 15,-1-1 1-15,4 1 1 0,-6-3-31 0,9 0-6 0,0 0-2 0,0 0 0 32,-3-3-81-32,2 1-16 0,-2-1-3 0</inkml:trace>
  <inkml:trace contextRef="#ctx0" brushRef="#br0" timeOffset="41875.1415">24880 8316 2044 0,'0'0'45'0,"0"0"10"0,0 0 1 0,0 0 1 0,0 0-45 0,3-8-12 0,0 3 0 0,6-3 0 16,0-3 29-16,0 3 4 0,0-2 1 0,0 2 0 15,5-3 2-15,-5 6 1 0,3-3 0 0,-3 5 0 16,0-2-28-16,0 5-9 0,-9 0 0 0,9 5 0 0,-3 3 0 16,3 3 0-16,-9-1-15 0,9 6 5 0,-9 0 1 0,0 0 0 15,0 2 0-15,-9 1 0 0,0-1 9 0,3 1 0 16,-3 0 0-16,0 2 0 0,0-3 0 0,-3 3 0 16,-6-2 0-16,-2 2 0 0,8-2 8 0,-6-1-8 15,6-2 8-15,-6 0-8 0,3-3 14 16,0 0-2-16,3-2 0 0,1-3 0 0,-1-3 6 0,-3-2 1 15,9-1 0-15,-3-4 0 0,-6-1-7 0,12-2-2 16,-6-3 0-16,9-3 0 0,-9 1-10 0,9-1 0 16,0 1 0-16,6-1 0 0,-3 0 0 0,3-2 0 15,-3 5 0-15,0-2 0 0,3 2-10 0,3 2 10 16,-6-2 0-16,9 6-9 0,-3-1 9 0,0 3 0 0,2 3 0 16,4-1-8-16,0 6 8 0,3 0-8 0,6-2 8 0,-3 4-8 31,9-2-59-31,-1 5-11 0,1-5-2 0</inkml:trace>
  <inkml:trace contextRef="#ctx0" brushRef="#br0" timeOffset="128793.8755">5151 5712 712 0,'-15'3'20'0,"6"0"5"0,-2 2-25 0,-4 0 0 16,3-2 0-16,-3 2 0 0,-3 0 88 0,0-2 13 15,3 2 3-15,0 1 0 0,4-4-33 0,-1 1-7 0,0 2 0 0,3-5-1 16,3 3-15-16,0-3-2 0,0 3-1 0,0-3 0 15,3 0 13-15,3 0 2 0,0 0 1 0,0 0 0 16,0 0-11-16,9-6-2 0,0 4-1 0,3-4 0 16,3 1-12-16,3 0-3 0,2-3 0 0,1 3 0 15,6-3 0-15,0-3-1 0,3 3 0 0,2-5 0 16,4 0-3-16,3-3 0 0,2 0 0 0,4 0 0 16,3 3-2-16,2-3-1 0,4 0 0 0,-1-3 0 15,1-2-13-15,3 3-2 0,2-1-1 0,1 1 0 16,2-6 0-16,1 3 0 0,-4 0 0 0,4-1 0 15,2 1-1-15,-2 0 0 16,-1 3 0-16,-2 2 0 0,-1-3 3 0,-2 3 0 0,-4 0 0 16,-2 3 0-16,0-3-11 0,-4 3 0 0,-2 0 9 15,-1-3-9-15,-5 5 8 0,0-2-8 0,-3 3 10 16,-4-1-10-16,-2 3 12 0,-6 0-4 0,0 0-8 0,-6 3 12 16,-4 0 0-16,-2 2-1 0,0-2 0 0,-3 2 0 15,-3 0 1-15,0 3 0 0,-6 0 0 0,0 0 0 16,0 0-12-16,0 0 0 0,0 0 9 0,0 0-9 15,0 0 0-15,0 0-12 0,0 0 2 0,0 0 0 16,-6 6-39 0,6-6-8-16,-3 2-2 0,-3 4-647 0,-3-1-130 0</inkml:trace>
  <inkml:trace contextRef="#ctx0" brushRef="#br0" timeOffset="129392.7738">4931 5522 1004 0,'0'0'22'0,"0"0"5"0,0 0 1 0,0 0 0 0,0 0-28 0,0 0 0 0,0 0 0 0,0 0 0 16,0 0 76-16,0 0 9 0,0 0 3 0,0 0 0 15,0 0-16-15,0 0-4 0,0 0 0 0,6 8 0 16,-6-8-14-16,0 5-3 0,3 6-1 0,-3-3 0 16,-3 0-5-16,-3 2-1 0,3 1 0 0,-3 2 0 15,-3 0-17-15,0-2-4 0,0 2-1 0,-3 0 0 16,-5 6-9-16,2-3-1 0,-3-1-1 0,0 1 0 16,0 3-11-16,-3-3 8 0,3 2-8 0,1-2 8 15,-1 0-8-15,0 0 8 0,-3-3-8 0,6 0 8 16,0 3-8-16,0-3 12 0,3 1-12 0,4-4 12 15,-4 1 0-15,6-3 1 0,0 0 0 0,0-3 0 0,3 0-13 16,3-5 11-16,0 0-11 0,6 8 10 0,3-2 2 0,0-4 1 16,2-2 0-16,7 0 0 0,-3 0 13 0,6 0 2 15,3-5 1-15,0 2 0 0,2 1-8 16,1-4-1-16,0 4-1 0,3-4 0 0,-6 1-11 0,2 2-8 16,1-2 9-16,0 0-9 0,0 2 0 0,0-2 0 15,-4 2 0-15,1 1 0 16,-3-1-138-16,0-2-24 0,-3 2-5 0,0 0-716 15</inkml:trace>
  <inkml:trace contextRef="#ctx0" brushRef="#br0" timeOffset="129929.3576">4488 6265 1638 0,'0'0'36'0,"0"0"7"0,0 0 1 0,0 0 3 0,0 0-38 0,0 0-9 0,0 0 0 0,0 3 0 16,0-3 37-16,0 0 6 0,0 0 1 0,0 0 0 15,11 5-20-15,1-5-3 0,3 3-1 0,0 0 0 16,3-3 18-16,0 2 3 0,-3-2 1 0,3 0 0 15,2 0-42-15,-2-2 0 0,-3 2 0 0,3-3 0 16,0 3 8-16,-3 0 4 0,3 0 0 0,-4 3 0 16,1-1-12-16,-3-2 8 0,0 3-8 0,-3 2 8 15,-3-2 1-15,0 5 0 0,0 0 0 0,-3 0 0 16,-3-3 7-16,-3 3 0 0,0-3 1 0,-3 6 0 16,0-1-1-16,0 1 0 0,-6 2 0 0,0-2 0 15,0 5-7-15,-2-3-1 0,-1 3-8 0,0 0 12 16,-3-3-12-16,3 3 9 0,-3-3-9 0,0-3 8 15,0 4-8-15,4-4 8 0,2 1-8 0,0-1 8 0,0-2-8 16,6 0 0-16,-3 0 9 0,3 0-9 0,3 0 8 0,0-3-8 16,3 1 8-16,0-6-8 0,0 0 10 0,6 5-2 15,3 0-8-15,3-2 12 0,0-3 3 0,3 0 0 16,0-3 0-16,-1 1 0 0,4-1 0 0,3 0 0 16,0 1 0-16,-3-1 0 0,3 0-15 0,-1-2 9 15,4 2-9-15,-3-2 8 0,0 0 0 0,0 0-8 16,0-1 12-16,-4 1-4 15,1 0-32-15,0-1-8 0,0 1 0 0,-3 0-1 16,0 2-49-16,-3-2-10 0,-6 2-1 0,0 1-547 16,-6 2-110-16</inkml:trace>
  <inkml:trace contextRef="#ctx0" brushRef="#br0" timeOffset="130139.2602">4401 6519 1437 0,'0'0'40'0,"9"-2"10"0,-3-1-40 0,3 0-10 16,-6 1 0-16,6-4 0 0,0 4 56 0,0-3 10 15,3-1 2-15,3 4 0 0,2-4-7 0,1 1-1 16,3 0 0-16,0 2 0 0,0-2-13 0,3 2-3 16,-4 0-1-16,4 1 0 0,-3-1-30 0,0 1-5 15,3 2-8-15,-3 0 11 16,-1 0-40-16,1 2-8 0,0-2-2 0,0 3-821 15</inkml:trace>
  <inkml:trace contextRef="#ctx0" brushRef="#br0" timeOffset="130311.3326">5139 6514 1569 0,'0'0'34'0,"0"5"7"0,0 3 2 0,0 3 2 0,-3 2-36 0,0 3-9 0,0-3 0 0,0 0 0 15,-2 3 52-15,-1 0 9 0,3 3 2 0,0-3 0 16,0 2-38-16,0-2-7 0,0-3-2 0,0 3 0 16,6-3-16-16,-3 6 0 0,6-6-11 0,-3 3-808 15</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4T19:01:45.038"/>
    </inkml:context>
    <inkml:brush xml:id="br0">
      <inkml:brushProperty name="width" value="0.05292" units="cm"/>
      <inkml:brushProperty name="height" value="0.05292" units="cm"/>
      <inkml:brushProperty name="color" value="#FF0000"/>
    </inkml:brush>
  </inkml:definitions>
  <inkml:trace contextRef="#ctx0" brushRef="#br0">20037 5403 1137 0,'-6'-5'50'0,"0"-1"11"0,3 1-49 0,-3 0-12 0,6 5 0 0,0 0 0 0,-3-3 58 16,3 3 9-16,0 0 1 0,0 0 1 0,-6 0-23 0,6 0-5 15,0 0-1-15,0 0 0 0,-6 3-21 0,3 2-5 16,-3 3-1-16,3 2 0 0,0-2-5 0,1 6 0 0,-1-1-8 0,3 5 12 16,-3 1-4-16,3 2-8 0,3 0 11 0,-3 3-11 15,3 2 16-15,2 1-4 0,1-1-1 0,0 6 0 16,0 0 1-16,0 2 0 0,0 1 0 0,0 2 0 16,3 5-12-16,0 3 8 0,-3 3-8 0,3-1 8 15,0 4-8-15,3-4 0 0,-3 1 0 0,0 2 0 16,-3 0 0-16,3 3 0 0,-4 3 0 0,4-1 0 15,-3-2 0-15,3 3 0 0,-6-1 0 0,3 4 8 16,0-6 1-16,0 5 0 0,-3-3 0 0,0 4 0 16,0-1 7-16,3-3 2 0,-3 4 0 0,0-1 0 15,0 3-8-15,0-1-2 0,0 1 0 0,0 3 0 16,0 2-8-16,0 0 8 0,0-2-8 0,-3-1 8 16,3 3-8-16,0-2 0 0,0-6 0 0,0 3 0 15,0-3 0-15,0-2 0 0,0 2 0 0,-3-3 0 16,3 1 0-16,0-3 0 0,-3-3 0 0,0-2 8 0,3 5-8 15,-3-6 0-15,0 1 0 0,0 0 0 16,0-1 0-16,0 1 0 0,0-1 0 0,0-2 8 16,0-2-8-16,0-1 0 0,0 0 0 0,0 1 0 15,0-4 0-15,-3-2 0 0,3 0 0 0,-3 1 8 16,3 1-8-16,-3-4 0 0,3-4 0 0,-3 1 0 0,3 0 0 0,-3-6 0 16,0-2 0-16,3 0 8 0,-3-3-8 0,0 0 0 15,0-2 0-15,3-3 8 0,-3-6 5 0,0 1 1 16,3 5 0-16,-3 0 0 0,3-6-2 0,0 1 0 15,0-1 0-15,-3-4 0 0,3-6-12 0,0 8 8 16,0-8-8-16,0 0 0 0,-3 5 11 0,3-5-11 16,0 5 12-16,0-5-12 0,0 0 0 0,-3 5 0 15,3-5 0-15,0 0 0 0,-3 8 0 0,3-8 0 16,0 0 0-16,0 0 0 0,-3 6 0 0,3-6 0 16,0 0 0-16,0 0 0 0,0 0 8 0,0 0-8 15,0 0 0-15,0 0 0 0,0 0 15 0,0 0-4 0,0 0-1 0,0 0 0 16,0 0-2-16,0 0-8 0,0 0 12 0,-3 5-4 15,3-5-8-15,-3 8 0 0,3-3 0 0,0-5 8 16,0 0-8-16,-3 5 8 0,0 3-8 0,0 0 8 16,0 0 6-16,3-2 1 0,-3-1 0 0,0 3 0 15,0-3 3-15,0 3 1 0,-3-3 0 0,3 3 0 16,0 0-3-16,-3 0-1 0,0 0 0 0,0 0 0 16,-3 0-4-16,1 0-1 0,-1 2 0 0,0-2 0 15,-3 0-2-15,3 0-8 0,-3 0 12 0,-3 0-4 16,0 0 1-16,0 0 0 0,0 0 0 0,-2 0 0 15,-1 0 3-15,0 0 1 0,0-3 0 0,0 0 0 16,0 1 0-16,0-1 0 0,-2 0 0 0,2-2 0 16,-3 2-5-16,3-2 0 0,-3 5-8 0,0-6 12 15,1 1-12-15,-7 2 8 0,-6 3-8 0,3 0 0 16,-3-2 8-16,-2-4-8 0,-1 3 0 0,-3 1 0 0,4-1 8 16,-1 0-8-16,3 1 0 0,0-1 9 0,1 0-9 0,-4 0 12 15,-3 1-12-15,-2-1 12 0,-1-2-4 0,0 2 0 16,-2 0 0-16,2 1 0 0,0 2-8 0,4-3 12 15,2 0-12-15,-3 0 12 16,0 1-12-16,-2-1 8 0,-4-2-8 0,-2-1 8 0,-1 4-8 0,0-4 0 16,1 4 9-16,2-1-9 0,3 0 0 0,-2-2 0 15,-1 2 0-15,-3-2 0 0,-2 2 0 0,-4-2 9 16,1-1-9-16,2 4 0 0,0-4 10 0,4 3-10 16,2-2 8-16,-5 2-8 0,-1-5 9 0,-3 3-9 15,-5 0 10-15,20-1-10 0,-6 4 11 0,1-4-11 16,2 1 12-16,-2 0-12 0,-4-1 10 0,-3 1-10 15,-2-3 8-15,-13 3-8 0,10-1 0 0,-4-2 0 16,-5 0 0-16,5-2 0 0,7 2 9 0,-4 0-9 16,0 0 10-16,1 0-10 0,-4 2 13 0,4-2-3 15,2 0-1-15,1 0 0 0,-4 0-1 0,1-2-8 0,2-1 12 0,-3 3-4 0,1 0-8 0,2-3 0 16,-2-2 9-16,2 0-9 0,4-1 0 0,-4 4 8 16,-3 2-8-16,4 0 0 0,2-3 0 0,-2 0 0 15,-4 3 0-15,4 0 0 0,-1-2 0 0,3 2 0 16,-2 0 0-16,-4 2 0 0,1-2 0 0,-1 0 0 15,4 0 0-15,-4 0 0 0,3 0 0 0,1 0 0 16,-4 0 0-16,1 0 0 0,-1 0 0 0,1 3 0 16,-1 0 0-16,-2-1 0 0,2 1 0 0,0-3 0 15,1 0 0-15,-4 0 0 0,-2 3 0 0,-1 2 0 0,4-2 0 0,5-1 0 16,-2-2 0-16,-1 0 0 0,1 0 0 0,2 3 0 16,-6-3 0-16,7 0 0 0,-7 5 0 0,7 0 0 15,-4-5 0-15,1-2 0 0,-7-1 0 0,7 3 0 16,-4 0 0-16,3 0 0 0,-2 3 0 0,2-3 0 15,1 0 0-15,-1 0 0 0,1 0 0 0,-1 2 0 16,-2-2 52-16,-1 3 10 0,1-3 2 0,2 3 0 31,3-1-103-31,1 1-20 0,-4 0-4 0,4-1-1 0,-7 1 103 0,1 0 20 0,-1-3 4 0,4 0 1 32,2-3-103-32,0 0-20 0,-2 3-4 0,-1 0-1 0,-2 3 51 0,2-6 13 0,7 1 0 0,-7-1 0 15,3 0 46-15,1-2 14 16,-1 2 4-16,1-2 0 0,-1 0-54 0,1 2-10 15,-4-2 0-15,6 2 0 16,1-2-60-16,-1 0-8 0,1-1 0 0,-4 1-1 0,0 5 54 0,1-3 15 16,-1-2 0-16,4 3 0 0,-1 2 0 0,1-6 0 15,-1 1 0-15,0 0 0 0,1 2 0 0,-1 0 0 0,1 1 0 0,-1-4 0 16,0 1 0-16,1 3 0 0,2-4 0 0,0 4 0 16,-2-4 0-16,2 4 0 0,1-1 0 0,-1 0 0 15,-3-2-10-15,4 2 10 0,-4 1-12 0,7-1 12 16,2-2-12-16,-3 5 12 0,1-3-12 0,-4 1 12 15,3-6 0-15,-2 5 0 0,-4-2 0 0,6-1 0 16,4 6 0-16,-1-2 0 0,0-1 0 0,1 0 0 16,-1-2 0-16,0 2 8 0,1 1-8 0,-1-1 0 0,0 1 8 15,4-1-8-15,-1-2 0 0,0 5 0 0,1-3 0 0,-1 0 8 16,0 1-8-16,3 2 0 0,4-3 0 0,-1 0 0 16,-3-2 0-16,1 2 0 0,2 1 0 0,0-1 8 15,-3 3-8-15,1-5 0 0,2 2 9 0,0-2-9 16,3 5 8-16,1-5-8 0,2 2 0 0,0 0 8 15,0 1-8-15,0-4 0 0,1 4 0 0,-1-1 0 16,0 0 0-16,0 1 0 0,0-1 0 0,4-2 0 16,-4 0 0-16,6 2 0 0,0-2 0 0,0 2 0 15,-2 3 0-15,-1-3 0 0,3-2 0 0,0 0 0 16,0 5 0-16,0-3 0 0,4 0 0 0,-1 1 0 0,-3-3 0 16,0-1 0-16,0 4 0 0,3-1 0 0,0 3 0 0,1-3 0 15,-4-2 0-15,0 0 0 0,6-1 0 0,-3 1 0 16,3 0 8-16,0 0-8 0,-2-1 0 0,2-2 8 15,6 6-8-15,-6-4 0 0,-3-2 0 0,3-2 0 16,3 5 0-16,0-3 0 0,0-3 8 0,-2 3-8 16,-7 3 0-16,3 0 0 0,6-3 0 0,0-3 0 15,-6 3 0-15,6 0 0 0,3 0 0 0,-3 0 0 16,3-2 0-16,-2 2 0 0,-1-3 0 0,3 3 0 16,0 0 0-16,0-2-9 0,-3-4 9 0,3 4 0 15,3-1-8-15,-6 3 8 0,0-2 0 0,0-1 0 16,3-2 0-16,1 0 0 0,-1 0 0 0,-6-3 0 15,-3 0-9-15,6 0 9 0,6-5 0 0,-6 0-9 16,-6-3 9-16,0 3 0 0,12-3 0 0,0 0 0 16,3 0 0-16,-2-2 0 0,-10-1 0 0,0 1 0 0,3-3 0 15,0 0 0-15,6-1 0 0,3-1-8 0,3 2 8 16,-6-3 0-16,-6-3 0 0,3 1 0 0,-3 0 0 0,6-3 0 16,0 0 0-16,-3-3-8 0,-5-2 8 0,2-1 0 15,9 4 0-15,0-4 0 0,-6-4 0 0,3 2-8 16,3-6 8-16,3 4 0 0,0-4 0 0,-3 4 0 15,-6-1 0-15,9-2-8 0,0-3 8 0,0 3 0 16,-3-6 0-16,-3 1 0 0,3-4 0 0,3 1 0 16,-3 3 0-16,0-1 0 0,0-2 0 0,0 0 0 0,6-1 0 0,-6 1 0 15,-3 0 0-15,3 0 0 0,3-3 0 0,3 3 0 16,6 2 0-16,-9-5 0 0,0 0 0 0,0 1-8 16,9 1 8-16,-6-1 0 0,-3-1 0 0,0 3 0 15,6 2 0-15,-6 0 0 0,0-2 0 0,-3 0 0 16,0 0 0-16,3-3 0 0,3 3 0 0,-6 2 0 15,-3-2 0-15,3 5 0 0,6-3 0 0,-3 1 0 16,0-3 0-16,0 5 0 0,0-3 0 0,3 3 0 16,3 0 0-16,-3 0 0 0,-6 3 0 0,6 0 0 15,3 2 0-15,0 6 0 0,-6 0 0 0,0-1 0 16,0-2 0-16,0 8 0 0,6 0 0 0,-6 0 8 16,-3 5-8-16,3 1 0 0,6 4 0 0,-3 1 8 15,6 2-8-15,-6 3 0 0,0 0 0 0,0 2 0 16,3 6 0-16,-3 0 0 0,-6 2 0 0,9 0 0 15,5 1 0-15,-2 2 0 0,-6 3 0 0,3-1 0 0,12 1 0 0,-6 0 0 16,-6-1-11-16,0 1 11 0,6 3-12 0,3-1 12 16,3-2-13-16,0-1 5 0,-7 4 8 0,7-4 0 15,9 4-9-15,-6-1 9 0,0-2-10 0,0 0 10 16,5 2-13-16,4-2 5 0,0-1 8 0,-3 1-10 16,2 2 10-16,4 1-10 0,6-1 10 0,3-2 0 15,-7 2 0-15,7 0-8 0,0 1 8 0,2-3 0 16,1-1-9-16,0 1 9 0,-1 0 0 0,7-3 0 15,2 0 0-15,1 0 0 16,6 0 0-16,-1 0 0 0,1 3 0 0,-1-3 0 0,4-3-9 0,-1 1 9 16,4-1 0-16,-1 0 0 0,4-2-9 0,-4 3 9 15,4-4 0-15,-1 1-9 0,3-3 9 0,1 3 0 16,2 0 0-16,1 0 0 0,-4-3 0 0,4 2 0 16,2 1 0-16,0 3-8 0,4-1 8 0,-4 3 0 15,3 0 0-15,-2 3 0 0,2-3 0 0,4 0 0 16,-4 0 0-16,0 3 0 0,1 0-12 0,-1-1 4 15,3 1 0-15,1 0 0 0,-4 5-1 0,0-3 0 16,1 0 0-16,2 1 0 0,0-1 9 0,-2 0-13 16,-7 3 5-16,7 0 8 0,2-2-12 0,0 2 12 15,-2 2-10-15,2-2 10 0,-6 0 0 0,1 0 0 16,-1 0-8-16,1 3 8 0,2 0 0 0,-6-1 0 0,1 1 0 0,-4 0 0 16,4 2 0-16,2-5 0 0,0 3 0 0,-2-3 0 15,-4 2 0-15,1-2 0 0,2-2 0 16,1 2 10-16,-1-3-10 0,0 3 0 0,-5 0 0 0,2 0-11 15,1 0 11-15,2 0 0 0,-5-3 0 0,2 1 0 16,-3-4 0-16,1 4 0 0,-4 2 0 0,4-3 0 16,2-2 0-16,-2 2 0 0,-7-5 0 0,4 6 0 15,-4-1 0-15,-2 0 0 0,2 1 0 0,4-1 0 16,-4 0 0-16,1 3 0 0,-1-2 0 0,-2 2 0 16,-1-6 0-16,1 1 0 0,-1 2 0 0,1-2 0 15,0 0 0-15,-1 2 0 0,-5-2 0 0,5 0 0 16,-2-1 0-16,-1-2 0 0,1 0 0 0,-4 3 0 15,4 0 0-15,-3 0 0 0,-4-1 0 0,4 1 0 16,-4 0 0-16,1-1 0 0,0-2 0 0,-1 6 0 16,1-3 0-16,-1 2 0 0,-2 3 0 0,0-3 0 0,-4 3 0 15,-2-2 0-15,3-4 0 0,-4 6 0 0,4-2 0 0,-6-1 0 16,2 6 0-16,4-1 0 0,-3-2 0 0,-4 0 0 16,1 0 0-16,0 0 0 0,-1 0 0 0,-2 0 0 15,0 0 0-15,-4 0 0 0,10 3 0 16,-6-3 0-16,-3 3 0 0,-1-1 0 0,-5-2 0 0,3 3 0 15,9 0 0-15,-7 2 0 0,-5-5 0 0,3 2 0 16,3-2 0-16,-4 0 0 0,-2 0 0 0,3 0 0 16,0 3 0-16,2 0 0 0,4-6 0 0,-3 3 0 15,-6 0 0-15,3 3 0 0,5-3 0 0,-5 2 0 16,-6 1 0-16,0 0 0 0,-1-3 0 0,4 2 0 0,-3 4 0 16,3-4 0-16,-9 1 0 0,5 2 0 0,4 1 0 15,-3-4 8-15,-3 3-8 0,3-2 0 0,0-3 0 0,2 3 0 16,10 2 0-16,-9-2 0 0,0 2 0 0,-1-2 0 15,1-1 0-15,3 4 0 0,-6-4 0 0,3 3 0 16,-1-5 0-16,-2 6 0 0,3-4 0 0,-3 1 0 16,0-3 0-16,-1 3 0 0,1-3 0 0,3 2 0 15,0-2 0-15,0 3 0 0,-4 2 0 0,1-2 0 16,3 0 0-16,0-3 0 0,0 2 0 0,-1 1 0 16,1 0 0-16,-3-1 0 0,0-2 0 0,0 0 0 15,2 5 0-15,-2-2 0 0,0-3 0 0,0 0 0 16,0 5 0-16,-1 1 0 0,4-4 0 0,3 1 0 15,-6-3 0-15,3 0 0 0,2 3 0 0,-5-3 0 16,3 0 0-16,-3 0 0 0,0 5 0 0,2-5 0 16,-2 0 0-16,3-3 0 0,-3 3 0 0,-3 0 0 0,-1 0 0 15,1 3 0-15,3-3 0 0,0 0 0 0,-3 0 0 16,0-3 0-16,-1 3 0 0,1-2 0 0,3 2 0 0,3 0 0 16,-3 0 0-16,0 0 0 0,-1 0 0 0,1-3 0 15,-3 3 0-15,0-3 0 0,0 1 0 0,-1 2 0 16,-2 0 0-16,3 0 0 0,-3-3 0 0,0 3 0 15,3 0 0-15,-3-3 0 0,-1 3 0 0,1-2 0 16,3 2 0-16,0-3 0 0,0 3 0 0,-3 0 0 16,3-3 0-16,-1 3 0 0,1 3 0 0,-3-3 0 15,0 5 0-15,-3-5 0 0,0 0 0 0,0 0 0 16,-1 0 0-16,1 3 0 0,0 0 0 0,0-3 0 16,-3 0 0-16,0 2 0 0,3 4 0 0,-3-4 8 0,0 4-8 15,-1-1 0-15,1-2 0 0,0-1 0 16,0-2 0-16,0 5 0 0,0 1 0 0,-3-1 8 15,0 0-8-15,0 3 0 0,6-2 0 0,-6-1 0 16,-3 3 0-16,3 0 0 0,-1-3 0 0,1 0 0 0,3 1 0 0,-6 2 8 16,-3 2-8-16,3 1 0 15,3-3 0-15,-3 2 8 0,-3-4 0 0,0 7 0 0,3 0 0 0,0 3 0 16,0 0-8-16,-3 0 11 0,6-1-11 0,0 1 12 16,-3 3-12-16,3-1 0 0,-1 4 9 0,-2 1-9 15,0-1 0-15,0-1 0 0,0 3 0 0,-6 2 0 16,3 6 0-16,0-3-15 0,0 3 3 0,0 2 0 15,0-2-7-15,-3 5-1 0,-3 0 0 0,-3 0 0 16,3 3-23-16,0-1-5 0,-3-2 0 0,6-5-1008 16</inkml:trace>
  <inkml:trace contextRef="#ctx0" brushRef="#br0" timeOffset="890.8712">13271 2133 1087 0,'0'0'24'0,"0"0"4"0,0 5 2 0,0 5 1 0,0 6-31 0,0 0 0 0,3 8 0 0,0-5 0 0,3 7 42 0,0 8 2 15,0-2 1-15,0 8 0 0,3-8 2 0,3 7 0 16,0-7 0-16,0 2 0 0,0 3-1 0,0 3 0 16,-3 0 0-16,2 2 0 0,-2 3-6 0,0-3-2 15,0 3 0-15,-3 3 0 0,0-8 22 0,3-1 5 16,-3-4 1-16,0-1 0 0,-3 1-66 0,3-4-11 15,0 1-3-15,-3-3-1 0,3-2 23 0,-3-6 5 16,0 3 1-16,0-6 0 0,0 1-14 0,0 2 9 16,0-8-9-16,0 0 8 0,0-2-8 15,0-1 0-15,-3 1 0 0,0-11-11 16,0 0-51-16,0 0-10 0,0 0-3 0,0 0-459 0,0 0-92 0</inkml:trace>
  <inkml:trace contextRef="#ctx0" brushRef="#br0" timeOffset="1549.9725">13334 2270 1576 0,'0'0'35'0,"-3"-8"7"0,0 3 2 0,-3-8 0 16,3 2-36-16,-3 1-8 0,0-1 0 0,3 3 0 0,0-5 52 0,0 2 9 15,0 3 2-15,0-5 0 0,3 2 39 0,0 1 8 16,3-3 2-16,0 2 0 16,0-2-112-16,3 5-23 0,0-5-4 0,3-6-1 0,0 6 40 0,3 0 8 15,-3-9 2-15,3 7 0 16,3-1-5-16,-4-3-1 0,4 6 0 0,-3 0 0 15,3 0-5-15,0-1-2 0,-3 1 0 0,3 2 0 0,0 4-1 0,3 1-8 0,-1 4 12 16,-2-4-4-16,3 6-8 0,3 0 12 0,-3 0-12 0,3 0 12 16,-1 6-12-16,-2 2 0 0,0-3 9 0,0 3-9 15,0 0 8-15,-3 2-8 16,0-2 10-16,-3 3-10 0,0 2 9 0,-1 0-9 0,-2-2 8 0,0 5-8 16,0-3 9-16,-6 3-9 0,3 0 10 0,-3 5-10 15,-6-5 0-15,0 2 0 0,-3 1 0 0,0 2 0 16,-3 3 0-16,-3 2 0 0,1-5 0 0,-4 3-10 15,0 3 10-15,-3 2 0 0,0 0 0 0,0 0 0 16,0 0 0-16,3-2 0 0,-2-1 0 0,-1-5 8 16,3 0-8-16,-3 1 0 0,6-7 0 0,-3 4 8 15,3-6-8-15,0 0 0 0,0-5 0 0,4 3 8 16,-4-1-8-16,3 1 0 0,3-3 0 0,0 3 0 16,0-3-8-16,0-1 8 0,3 4-8 0,0-6 8 15,0 3-9-15,3-8 9 0,0 0-10 0,0 0 10 0,0 0-16 16,0 0 4-16,0 0 0 0,6 0 0 0,3 0 2 0,0 3 1 15,0-3 0-15,0 0 0 0,3 3 9 0,2-3 0 16,1 0-9-16,0 2 9 16,3 3-57-16,0-5-7 0,3 6-2 0,0 2 0 0,2-8 89 0,1 5 17 15,0 3 4-15,3 0 1 0,0 2-22 0,-1 4-5 16,4-1-1-16,-6 0 0 0,0 6-17 0,0-3 0 16,-4 7 0-16,-2-4 0 0,3 2 0 0,-3-2 0 15,0-1 8-15,3 3-8 0,-6-5 0 0,2 3 0 16,-2-1 8-16,3-2-8 0,-6 0-13 0,3-3-7 15,-3 0 0-15,0-5-1 16,0 3-31-16,0-3-5 0,-1-6-2 0,-2 4-855 16</inkml:trace>
  <inkml:trace contextRef="#ctx0" brushRef="#br0" timeOffset="2348.9404">14036 1577 1321 0,'0'0'37'0,"0"0"9"0,0 0-37 0,0 0-9 16,0 0 0-16,0 0 0 0,0 0 63 0,0 0 10 15,0 0 3-15,0 0 0 0,0 0-20 0,0 0-3 16,0 0-1-16,0 0 0 0,6-11-28 0,-3 6-5 16,-3 5-2-16,0 0 0 0,0 0 7 0,6-8 2 15,0 0 0-15,0 0 0 0,-6 8-3 0,3-5-1 16,3-3 0-16,-3 3 0 0,6-1-6 0,0-2 0 16,-3 3-1-16,6 5 0 0,0-8-6 0,3 8-1 15,-4 0 0-15,4-5 0 0,-3 5-8 0,0 0 8 16,-12 0-8-16,12 0 8 0,-3 5-8 0,6-5 10 15,-15 0-10-15,9 3 10 0,-9-3 0 0,9 5 0 16,-3 3 0-16,0-3 0 0,-3 6-1 0,0-3 0 0,-3 5 0 0,3 0 0 16,-6-5 2-16,3 11 0 0,-3-6 0 0,0 6 0 15,-3-6 0-15,3 0 0 0,-3 0 0 0,3 1 0 16,-3-7-2-16,3 4 0 0,-3 2 0 0,0-5 0 16,3 0-9-16,-3 3 0 0,3-6 0 0,0 3 8 15,0 0-8-15,3-8 0 0,0 0 0 0,-3 5 0 0,3-5 0 0,0 0 0 16,0 0 0-16,0 0 0 0,0 0 0 0,0 0 0 15,0 5 0-15,0-5 0 0,0 0-10 0,6 3 10 16,0 2-13-16,0-5 5 0,3 0 8 0,-3 3-8 16,6 0 8-16,-3-1-8 0,3 4 8 0,-1-1 0 15,-2-5 0-15,6 8-8 0,-3-3 8 0,3-2 0 16,-3 2 0-16,0 0 0 0,0 1 0 0,-3 2 0 16,0-3 0-16,0 3-8 0,-3-3 8 0,2 3 0 15,-2 0 0-15,0 3 0 0,0 2 8 0,0-5-8 16,-3 5 8-16,-3 0-8 0,0 6 10 0,0-3-2 0,-6 0-8 15,3-1 12-15,-3 1 0 0,0 5-1 0,-2-2 0 0,-1 2 0 16,-3-2 10-16,3-6 3 16,-3 0 0-16,3-5 0 0,0 5-6 0,-3-5-1 15,3-5 0-15,0-3 0 0,0 0-17 0,3 8 0 0,0-3-8 0,6-5 8 32,-6-5-133-32,6 5-21 0,0 0-4 0,0 0-466 0,0 0-92 0</inkml:trace>
  <inkml:trace contextRef="#ctx0" brushRef="#br0" timeOffset="2973.2677">14608 2667 1295 0,'-3'-26'36'0,"3"26"9"0,0 0-36 0,0 0-9 0,0 0 0 0,0 0 0 16,0 0 97-16,0 0 18 0,0 0 3 0,0 0 1 16,0 0 19-16,-3 2 4 0,-6 3 1 0,6 1 0 15,3-6-123-15,-3 8-20 0,-3 0-14 0,3 0 2 16,0 2 24-16,0 1 5 0,0 2 1 0,-3 0 0 16,3 3-2-16,3 5-1 0,-3 0 0 0,0 3 0 15,0 3 21-15,3-1 4 0,6 3 0 0,-3-2 1 16,3 2-33-16,0-3-8 0,0-2 0 0,15 24 0 15,-6-14 0-15,0-13 0 16,6 0 0-16,-1 1 0 16,-2-9-13-16,6-5-5 15,3-3-1-15,-3-2 0 16,-4-6 40-16,-2 0 8 0,-3-5 2 0,0 1 0 16,0-4-14-16,0 0-2 0,-6 1-1 0,-3-3 0 15,3-1-3-15,-6 1-1 0,0 3 0 0,-3-4 0 0,3 1 1 16,-6 5 0-16,0 3 0 0,-3-6 0 0,-3-5 2 15,0 6 1-15,3 5 0 0,-3-1 0 0,-3 1 10 0,0 2 1 16,3 3 1-16,-3 0 0 0,0 3 3 0,0 2 1 16,1 3 0-16,-1 0 0 0,3 0-30 0,0 3 0 15,0 2 0-15,3 0 0 16,0 3-92-16,0 2-24 0,0-2-4 0,3 6-1020 16</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4T18:53:21.296"/>
    </inkml:context>
    <inkml:brush xml:id="br0">
      <inkml:brushProperty name="width" value="0.05292" units="cm"/>
      <inkml:brushProperty name="height" value="0.05292" units="cm"/>
      <inkml:brushProperty name="color" value="#FF0000"/>
    </inkml:brush>
  </inkml:definitions>
  <inkml:trace contextRef="#ctx0" brushRef="#br0">19076 6038 1144 0,'0'0'25'0,"-3"5"6"0,-3 0 1 0,3 1 0 0,0-1-32 0,0 0 0 16,-3 3 0-16,3-3 0 0,0 3 71 0,0-2 8 16,0-1 1-16,0 3 1 0,0-5-35 0,3-3-7 15,0 0-2-15,0 0 0 0,0 0 2 0,0 0 0 16,0 0 0-16,0 0 0 0,0 0 10 0,0 0 3 15,0 0 0-15,0 0 0 0,0-6-14 0,6-2-2 16,-3-5-1-16,6-5 0 0,0-4-8 0,6-1-2 16,3-6 0-16,5-1 0 0,4-1-2 0,3-4-1 0,6-2 0 0,-4 0 0 15,4-5-7-15,0-3-2 0,-3-3 0 0,2-2 0 0,4 0-1 16,3-1-1-16,2 6 0 0,4 0 0 0,2-2-11 16,1 2-11-16,-3 0 3 0,-4 0 0 0,-2 0 8 15,0 0 11-15,-4 5-3 0,4 3 0 0,-3 3-8 0,-4 5-14 16,-2 5 3-16,0 5 1 0,-3 1 10 0,-6 5 0 15,-1 2 0-15,-2 6 0 0,-3-1 0 0,0 4 0 16,-6 2 0-16,0 2 0 0,-6 1 0 0,3 5 0 16,-6 3 0-16,3 2 11 0,-3 0 1 0,2 3 0 15,-2 3 0-15,0 2 0 0,3 0-12 0,-3 0 0 16,6 0 0-16,-3-2 0 0,3-1 0 0,0 1 0 0,0-6 0 16,3-2 0-16,6-4 0 0,0-4 0 0,2 0 0 15,1-3 0-15,6-6 0 0,6-1 0 0,0-7 11 16,17-9-11-16,1-4 17 0,2-5-2 15,1-5-1-15,5-2 0 0,4-6-3 0,0-6-1 0,2-2 0 0,0-5 0 16,4-3 4-16,2-2 1 0,1 2 0 0,-1-3 0 16,4 4 5-16,-1-1 0 0,-5 0 1 0,-1 3 0 15,-3 2-2-15,4 3-1 0,-7 3 0 0,-2 2 0 16,-6 6-18-16,-7 0 10 0,1 7-10 0,-7-2 8 16,-2 5-8-16,-3 1 0 0,0 2 0 0,-4 0 0 15,4 5-53 1,-6 0-3-16,-3 0-1 0,-1 3-679 0,1 0-136 0</inkml:trace>
  <inkml:trace contextRef="#ctx0" brushRef="#br0" timeOffset="2030.9703">22549 3355 1137 0,'0'0'24'0,"0"0"6"0,-3-5 1 0,0-1 2 0,3 1-33 0,0 5 0 0,-6-3 0 0,6 1 0 16,-3-4 53-16,3 6 4 0,0-5 1 0,0 3 0 15,0 2 1-15,0 0 0 0,0 0 0 0,0 0 0 16,0 0-30-16,0 0-5 0,0 0-2 0,0 5 0 16,3 5 2-16,0 4 0 0,0-1 0 0,3 5 0 15,0 1-13-15,3 2-3 0,-3 0 0 0,0-2 0 16,-6 2 4-16,12 3 0 0,-3-3 0 0,-3 0 0 16,0 0-12-16,0-2 0 0,3-1 0 0,0 1 0 15,0-3 0-15,-3-3 12 0,-1 0-2 0,-2 0 0 16,0-2-2-16,3-3 0 0,-3 0 0 0,-3-3 0 15,-3-2 13-15,3-3 3 0,0 0 0 0,0 0 0 0,0 0 2 0,0 2 1 0,0-2 0 0,0-2 0 16,3-1 8-16,-3-5 1 0,-3 0 1 0,3-5 0 16,-3 0-12-16,0 0-2 0,0-6-1 0,-2 1 0 15,2-1-22-15,-3-2-13 0,0 0 1 0,-3-3 1 16,9 5 19-16,0-2 3 0,-3-3 1 0,3 3 0 16,0 3-20-16,0-4-4 0,3 1-1 0,3 5 0 15,0 1 21-15,-6-1 5 0,3 2 1 0,3 7 0 16,2-7-14-16,-5 1 0 0,3 5 0 0,-3 0 0 15,3 0-13-15,-3 3-6 0,-3 5-1 0,6-3 0 16,-6 3 20-16,12 0 0 0,-6 0 0 0,-3 3 0 16,-3-3-12-16,9 11 4 0,0-1 8 0,-3 3-13 15,3 1 13-15,0-1 0 0,-6 3-10 0,6 0 10 16,-3 2 0-16,0 1 0 0,-3-1 0 0,3 1 0 16,-1-1 0-16,-2 1 0 0,-3 2 0 0,3-3 8 0,0 1-8 15,0-3 8-15,-3 0-8 0,0 0 8 0,0-3-8 16,3 0 0-16,-3 3 0 0,9-6 0 15,-6-2-31-15,0 0-1 0,3-2-1 0,0-1 0 16,-3-2-127-16,-3-3-24 0,0 0-6 0</inkml:trace>
  <inkml:trace contextRef="#ctx0" brushRef="#br0" timeOffset="2450.1898">22921 3180 1346 0,'0'0'29'0,"0"0"7"0,0 0 0 0,0 0 3 0,0 0-31 0,-6 3-8 0,0 2 0 0,-2-2 0 16,8-3 39-16,-3 5 6 0,-6 3 2 0,0 0 0 15,6 3 1-15,0 2 0 0,0-3 0 0,3 4 0 16,-3 4-18-16,3 1-3 0,0-1-1 0,0 1 0 15,6 2-18-15,-3 0-8 0,0-2 8 0,6-1-8 16,-3-2 0-16,0 0 0 0,5 0 0 0,-2-6 0 16,0 1 0-16,3-3 15 0,-3 0-4 0,0-3-1 15,3-5-10-15,-3 3 12 0,3-6-12 0,-3 3 12 16,3-5 28-16,-3 0 7 0,0-6 1 0,-4 3 0 16,1 0-20-16,3-3-3 0,-3 1-1 0,0-3 0 15,-3-1 14-15,0 1 2 16,0-5 1-16,-3 2 0 0,0 0-29 0,-3 0-12 15,-3-2 11-15,3 4-11 0,-6-4 12 0,6 2-4 0,-3-3-8 0,0 4 12 16,-2-1-12-16,2 2 0 0,3-4 0 0,-3 5 0 16,3-1-33-16,-6 1-3 0,9 3-1 0,-3-1 0 15,0 6-67-15,0-3-14 16,3 3-2-16</inkml:trace>
  <inkml:trace contextRef="#ctx0" brushRef="#br0" timeOffset="2813.3178">23154 3260 921 0,'8'16'20'0,"-8"-9"4"0,3 4 0 0,3 2 4 15,-3-7-28-15,3 4 0 0,-3 1 0 0,-3-3 0 0,9 0 72 0,-6 0 10 16,0 0 2-16,-3-8 0 0,0 0-8 0,3 5-2 15,-3-5 0-15,3 5 0 0,-3-5-1 0,0 0 0 16,0 0 0-16,0 0 0 0,0 0-3 0,0 0-1 16,0 0 0-16,-3-8 0 0,0 0-26 0,0-2-6 15,0-1-1-15,0 0 0 0,-3-2-6 0,3 5-2 16,0-5 0-16,0-5 0 0,3 2-9 0,-3 0-3 16,0 0 0-16,0 0 0 0,3 0-5 0,3-2-2 15,-3 2 0-15,0 0 0 0,3 3-9 0,-3-3 0 16,3 3 0-16,0-1 0 0,0 1 0 0,0 3 0 0,6-1 0 15,-6 0 0-15,6 1 0 0,-3 2 0 0,0 0 0 0,3 3 0 16,0-6-16-16,0 8 2 16,-3-5 0-16,0 3 0 0,6 3-119 0,-3-1-24 0,0 0-5 0</inkml:trace>
  <inkml:trace contextRef="#ctx0" brushRef="#br0" timeOffset="3634.7118">23398 2982 1202 0,'0'0'26'0,"0"8"6"0,0 2 0 0,3-4 3 0,0 7-35 0,0 0 0 0,-3 0 0 0,0 3 0 0,8 0 60 0,-5-3 4 15,0 9 2-15,0-9 0 16,0 3-10-16,-3-3-3 0,9 3 0 0,-9-3 0 0,0 0-13 0,6 0-4 15,-3-7 0-15,0 2 0 0,-3 0-1 0,0-8-1 16,0 0 0-16,3 5 0 0,-3-5 10 0,0 0 3 16,0 0 0-16,0 0 0 0,0 0-3 0,0 0 0 15,0 0 0-15,0-5 0 0,-3-3-10 0,3-3-2 16,-3 0-1-16,3-2 0 0,-9 0-17 0,9 0-3 16,-3-3-1-16,-3 0 0 0,6 0-10 0,0 0 0 15,-3-5 9-15,3 3-9 0,0-1 0 0,0-2 0 16,0 2 0-16,3-2 0 0,-3 5 0 0,0 0 0 15,0 3 0-15,0-3 0 0,9 3 0 0,-9 3-10 0,0 4 10 16,9-2 0-16,-9 8-10 0,3-5 10 0,3 2-8 0,-6 3 8 16,3 8-12-16,6 0 2 0,0 0 1 0,-6 3 0 15,6 2 9-15,6 8-10 0,-9-8 10 0,6 3-10 16,-3 3 10-16,0-3 0 0,-1 5 0 0,1-8-8 16,0 0 8-16,-3 3 0 0,3-3 0 0,-3 3 0 15,-3-2 0-15,3-7 0 0,-3 1 0 0,-3 3 0 16,3-3 8-16,0 0-8 0,-3-8 8 0,0 0-8 15,0 0 0-15,0 0 9 0,0 0-9 0,3 5 0 16,-3-5 16-16,0 0-4 0,0 0-1 0,0 0 0 16,0 0 5-16,3-8 0 0,-3-2 1 0,0-1 0 15,0-2-5-15,0 0-2 0,0-3 0 0,0-3 0 16,-3 1-10-16,6-4 10 0,-3 1-10 0,0-2 10 16,0 4-10-16,0-5 0 0,0 3 0 0,0 2 0 15,6 1 0-15,-3-1 0 0,0 4 0 0,0 1 0 0,0 4 0 16,0 2 0-1,3-5 0-15,-3 5 0 0,3 2-8 0,-6 6 8 16,0 0-10-16,6 0 10 0,3 0-10 0,-3 6 10 0,2 2-10 0,-2 5 10 16,3 0 0-16,0 0-9 0,3 1 9 0,-3 4 0 15,-3 1 0-15,0 2 0 0,0-8 0 0,-3 3 0 16,9 0 0-16,-6 0 0 0,-3-3 0 0,6 0 0 16,-3 0 0-16,0-2 0 0,0 2 0 0,-3-8 8 15,2 6-29-15,-2-3-6 16,0-3-1-16,-3 3 0 0,9-3-52 0,-9-2-10 0,9 2-2 15,-9-5-541-15,0 0-108 0</inkml:trace>
  <inkml:trace contextRef="#ctx0" brushRef="#br0" timeOffset="4115.897">23853 2895 975 0,'0'0'21'0,"0"0"5"0,0 0 1 0,0-6 1 0,0 6-28 0,0-5 0 16,-3-3 0-16,0 0 0 0,3 0 66 0,-6 0 8 15,6 0 2-15,0 0 0 0,0-2-2 0,-9 2 0 16,9 0 0-16,0 3 0 0,-3-3-3 0,0 2-1 16,0 1 0-16,0 2 0 0,0 1-16 0,-3 2-3 15,6-3-1-15,0 3 0 0,-9 0-12 0,9 0-2 16,0 0-1-16,0 5 0 0,-3 3-18 0,-5 0-3 16,8 0-1-16,-3 3 0 0,-3 2-13 0,6 0 11 15,0 6-11-15,0-1 10 0,0 3-10 0,0-5 0 16,6 3 0-16,-3 2 0 0,-3-2 0 0,8-4 0 15,-5 7 0-15,3-9 0 0,-3 0 0 0,6-2 0 16,-6-3 0-16,3 2 0 0,-3-2 0 0,-3-8 0 0,9 3 0 16,-3-1 0-16,0 1 0 0,-6-3 0 0,9-3 0 15,-9 1 0-15,9-4 10 0,-3 1 0 0,-3 0 0 16,0-6 0-16,-3 3-2 0,9-5-8 16,-9 3 12-16,0-4-4 0,0 1 4 0,6-3 1 0,-3 0 0 0,-3 0 0 15,0 3-13-15,-3 0 0 0,3 0 0 0,0 0-10 16,0 7 10-16,0-4 0 0,0 10 0 0,0-8 0 15,3-3 0-15,-3 11 0 0,0 0 0 0,0 0 0 16,0 0 0-16,0 0 0 0,3 8 0 0,3 0-8 16,-3 5 8-16,3-5 0 0,-1 3 0 0,-2 2 0 15,3-2 0-15,-6-1 0 0,12 1 0 0,-6-1 0 16,-3-2 0-16,6 0 0 0,0 0 0 0,-3 0-8 16,0-3-12-16,-6-5-1 0,6 6-1 0,0-4 0 15,3-2-74-15,-9 0-14 0,9-2-3 0</inkml:trace>
  <inkml:trace contextRef="#ctx0" brushRef="#br0" timeOffset="4412.8033">23927 2074 1263 0,'0'0'28'0,"0"0"5"0,0 0 2 0,0 6 1 0,-3 7-36 0,6 0 0 0,-3 6 0 0,3 2 0 16,0 5 66-16,-3-2 6 0,9 10 2 0,-3 1 0 15,0 2-26-15,0 5-4 0,-3 1-2 0,9-4 0 16,-9 1-18-16,3-3-3 0,0 3-1 0,0-3 0 16,3-3-9-16,-9 0-3 0,6-4 0 0,-6 1 0 15,3-2-8-15,-3-2 8 0,9-1-8 0,-6 1 8 16,0-6-8-16,3 0 0 0,-6-5 0 0,6 3 0 31,-3-4-33-31,0-4-9 0,0 0-2 0,-1-1-461 0,-2-10-93 0</inkml:trace>
  <inkml:trace contextRef="#ctx0" brushRef="#br0" timeOffset="4712.25">24002 1897 1340 0,'0'0'38'0,"0"0"8"0,0 0-37 0,0 0-9 0,0 0 0 0,-6 8 0 0,6-3 52 0,-3 9 9 15,3 1 2-15,0 9 0 0,3-5-16 0,-3 7-3 16,3-5-1-16,0 11 0 0,0-5-4 0,6 4-1 16,0 1 0-16,-3 2 0 0,0-2-14 0,6 8-4 0,-7 0 0 15,-2-1 0-15,6 1-3 0,3 0-1 0,-6-1 0 16,-3 4 0-16,9-12 7 0,-3 4 1 0,-3-3 0 0,3-6 0 15,-3 3-24-15,0-2 0 0,-3-6 0 0,9 0 0 16,-6 5 0-16,-3-7 0 0,6-1 0 0,0 4 0 31,-7-9-40-31,4-5-13 0,-3 2-3 0,6-2 0 16,-6-5-38-16,3-6-8 0,-3 3-2 0,-3-8-374 0,9-5-75 0</inkml:trace>
  <inkml:trace contextRef="#ctx0" brushRef="#br0" timeOffset="5071.8344">24216 2426 1260 0,'0'0'28'0,"0"0"5"0,0-8 2 0,0 8 0 0,-3-5-35 0,3 5 0 0,0 0 0 0,0 0 0 16,0 0 94-16,0 0 12 0,0 8 2 0,-6 3 1 15,6-4-45-15,0 7-10 0,6-1-2 0,-3 5 0 0,-3-4-32 16,6-1-6-16,-3 3-2 0,0-3 0 0,6 0 4 0,-9-2 0 16,9 2 0-16,-6-2 0 0,0-3 4 0,3 0 2 15,0-3 0-15,-3 3 0 0,6-3-6 0,-9-5-2 16,3 0 0-16,-3 0 0 0,9 0-5 0,0-5-1 15,-3-1 0-15,-1-1 0 0,4-1 5 0,0-8 1 16,-6 2 0-16,6-1 0 0,0-4-6 0,-6 3-8 16,0-2 11-16,3-6-11 0,0 3 10 0,-3 2-10 15,-3-2 8-15,6 8-8 0,-3-6 0 0,0 6 0 16,-3 0 0-16,0 2 0 0,0 3 0 0,0 6 0 16,6-4 0-16,-6 6 0 0,0 0 0 0,0 14 0 15,3-1 0-15,-3 5 0 0,0 9 28 0,0 2 0 16,0 3 0-16,6 5 0 0,-3 2 6 0,-3 1 2 15,3 5 0-15,-3-3 0 0,0 6-6 0,0 0-1 0,3 2 0 0,-3 3 0 16,0 0-8-16,3-6-1 0,0-2-1 0,3 0 0 16,-3 0-19-16,9-5 0 0,-4-6 0 0,-2 3 0 31,0-5-21-31,3 3-8 0,0-4-2 0,3 1-717 0,3 0-144 0</inkml:trace>
  <inkml:trace contextRef="#ctx0" brushRef="#br0" timeOffset="7484.8065">22067 4776 1198 0,'0'0'26'0,"0"0"6"0,-3-6 0 0,0 1 3 0,0 0-35 0,3 5 0 0,-3-3 0 0,3 3 0 0,0 0 37 15,0 0 1-15,0 0 0 0,0 0 0 0,0 0 3 0,0 0 1 16,0 0 0-16,0 0 0 0,0 0-10 0,0 8-3 15,0 0 0-15,3 5 0 0,0 1-5 0,0 1-2 16,0 1 0-16,0 5 0 0,0 1-10 0,3-1-1 16,-3 0-1-16,6 0 0 0,-3 0-10 0,0 3 8 15,3-5-8-15,-3 2 8 0,0-5 11 0,3 0 1 16,3-1 1-16,-4-4 0 0,1 2-7 0,-3-2-2 16,-3-6 0-16,9 0 0 0,-3 1 7 0,0-6 1 15,-9 0 0-15,9 0 0 0,3-6 9 0,-3 1 3 16,0-3 0-16,-6 0 0 0,3-5-32 0,3 2 0 15,0-4 0-15,-6-1 0 0,-1 0 0 0,7-3 9 0,-3-2-1 0,0 3 0 16,-3-4-8-16,0 1 0 0,0 0 0 0,0 0 8 16,3 2-8-16,-6-2 8 0,-3 3-8 0,6-3 8 15,-3 2-8-15,0 1 0 0,-3 2 9 0,0 0-9 16,0 0 8-16,3 5-8 0,0 1 8 0,-3 4-8 16,0-2 0-16,3 8 8 0,0 0-8 0,0 0 0 15,0 0 0-15,0 0 0 0,0 0 0 0,9 8 0 16,0 3 0-16,0 2 0 0,0 3-10 0,3 3 10 15,0-1-9-15,3 6 9 0,-3 2 0 0,3 1-9 16,-1-1 9-16,-2 6 0 0,6 0 0 0,-6 2 0 16,0 1 0-16,-3 2 0 0,12-3 10 0,-9 0-10 15,3 4 0-15,-4-4 0 0,-2-2 0 0,0-1 0 16,-6 1 11-16,3-3-11 0,0 3 12 0,-6-3-12 0,0-2 20 16,0-1-4-16,0-2 0 0,-3 0 0 15,-3 2 4-15,3-5 1 0,-3-2 0 0,0-1 0 16,0 1 8-16,-5-3 2 0,5 0 0 0,-6-3 0 0,0-3 5 15,0-2 2-15,0 0 0 0,-3-2 0 0,3-4-9 0,0-2-1 16,0 0-1-16,-3-2 0 0,4-1-16 0,-1-5-3 16,-3 3-8-16,3-6 12 0,3 3-20 0,-3-2-5 15,0-4-1-15,3-2 0 16,0 1-45-16,3-1-9 0,0 0-1 0,-3 0-1 16,6-5-137-16,3 0-27 0,0-1-6 0,-3-1 0 0</inkml:trace>
  <inkml:trace contextRef="#ctx0" brushRef="#br0" timeOffset="7827.2566">22526 4741 1206 0,'0'0'26'0,"0"0"6"0,0 0 0 0,0 0 3 0,0 0-35 0,0 0 0 16,0 0 0-16,-3 6 0 0,-3-4 50 0,6-2 3 0,-3 6 1 0,0 4 0 15,0 1-19-15,3-1-4 0,3 4-1 0,0 1 0 16,0-1-6-16,3 2 0 0,-3-1-1 0,5 1 0 16,1 0-13-16,-3 0-2 0,6 0-8 0,0-3 12 15,0-5-12-15,3 3 0 0,0-6 0 0,-3 3 0 16,6-5 0-16,-7-1 0 0,1-4 0 0,-3-1 9 16,-3 0 13-16,3-2 2 0,-3 0 1 0,0-3 0 15,-3-3 27-15,0 3 6 0,-3-5 1 0,0 2 0 16,-3-2-14-16,-3 0-2 0,-6 0-1 0,6-1 0 15,0-1-6-15,-6 1-2 0,0-2 0 0,1 1 0 16,-4 1-18-16,6 1-3 0,-3-3-1 0,0 3 0 16,3-3-12-16,0 6 0 0,3-1 0 0,0 0 0 15,3 3-99-15,0 1-19 0,3 1-4 0,0 1-750 16</inkml:trace>
  <inkml:trace contextRef="#ctx0" brushRef="#br0" timeOffset="8311.8158">22749 4604 1263 0,'0'0'28'0,"0"8"5"0,0 0 2 0,0 2 1 0,-3 3-36 0,6 1 0 0,-6 4 0 0,3-2 0 15,0 3 42-15,3-1 2 0,-3 1 0 0,9-1 0 16,0 1 12-16,-6-1 4 0,3-2 0 0,2 0 0 16,4-3-13-16,-9 0-3 0,9-2 0 0,-3 0 0 15,0-3-19-15,0-1-4 0,3-1-1 0,-6-4 0 16,-6-2-4-16,12 6-2 0,-6-6 0 0,-6 0 0 0,0 0 13 0,6-3 2 15,6-2 1-15,-3-1 0 0,-3-1-14 0,-1-4-4 16,-2-2 0-16,3-1 0 0,-3-1-3 0,0-4-1 16,0 1 0-16,-3-4 0 0,0 1-8 0,0 0 12 15,0-3-12-15,0 0 12 0,0 1-12 0,0 1 0 16,0-1 0-16,-6 4 8 0,6 3-8 0,-3 3 12 16,3 2-12-16,0 1 12 0,0 5-12 0,0 5 0 15,0 0 0-15,0 0 0 0,0 0 0 0,3 10 0 16,0 1 0-16,0-1 0 0,6 6 0 0,-6 3 0 15,6-1 0-15,-3 1 8 0,3-3-8 0,0 2 0 16,-3-2 0-16,9-3 0 0,-9 0-22 0,9 1 0 0,-3-4 0 16,-1 1-602-16,-2-3-120 15</inkml:trace>
  <inkml:trace contextRef="#ctx0" brushRef="#br0" timeOffset="8665.5455">23201 3953 1048 0,'0'0'29'16,"0"0"8"-16,0 0-29 0,0 0-8 0,0 0 0 0,3 8 0 15,9 0 48-15,-6 5 9 16,-3 3 2-16,6 0 0 0,0 2 12 0,0 3 2 16,0 1 1-16,3 7 0 0,0 2 10 0,-1 1 3 0,-2 3 0 0,9-1 0 15,-6 0-27-15,0 3-4 0,-3-2-2 0,3-1 0 16,-3-2-26-16,0 0-4 0,3-1-2 0,-3-1 0 16,-1-1-8-16,1-3-2 0,0-2 0 0,0 0 0 15,0-3-12-15,-3 0 8 0,3-2-8 0,0-4 0 16,-6 4 0-16,3-6 0 0,-3-5 0 0,-3 3 0 15,6-3-24-15,-3-3-10 0,-3-5-2 16,0 0-1-16,0 0-111 0,0 0-23 0,0 0-4 0,-3-5-1 0</inkml:trace>
  <inkml:trace contextRef="#ctx0" brushRef="#br0" timeOffset="9002.1733">23523 4286 1190 0,'0'0'33'0,"0"0"9"0,0 0-34 0,0 0-8 0,0-5 0 0,0 5 0 16,0 0 75-16,0 0 13 0,0 0 2 0,0 0 1 15,0 0-3-15,-6 3 0 0,3-1 0 0,-3 4 0 16,6-1-47-16,-6 3-9 0,0 2-3 0,-3 1 0 0,9 0 15 0,-3 2 2 16,-3 0 1-16,3 0 0 0,-3 3-17 0,3-3-3 15,3 3-1-15,-3-3 0 16,3 1 0-16,-6-1 0 0,12 0 0 0,-3-2 0 0,3 2-26 0,-3 0 0 15,0 0 0-15,6-5 0 0,0 3 0 0,0-3 0 16,0-3 0-16,3 0 0 0,0-2 8 0,-1 2-8 16,-2-2 0-16,0-3 8 0,3 0-8 0,-3 0 8 15,3 0-8-15,-12 0 8 0,0 0-8 0,9-3 0 16,3-2 0-16,-3 2 8 16,-3 1-43-16,-3-6-9 0,6 3-1 0,-3-3-1 15,0 0-130-15,-6-3-25 0,0 1-6 0,6-1-1 0</inkml:trace>
  <inkml:trace contextRef="#ctx0" brushRef="#br0" timeOffset="9503.3793">23636 4278 1249 0,'0'0'27'16,"0"0"5"-16,3 8 2 0,-3 0 2 0,9 3-28 0,-6-1-8 0,3 4 0 0,-3 1 0 15,8-1 77-15,-5 2 15 0,-3-3 2 0,6 3 1 0,0 0-31 0,-6-1-5 16,6-1-2-16,3-1 0 0,-6 0-23 0,3-2-5 16,-6-1-1-16,6 1 0 0,-6-6 5 0,6 3 1 15,-9-8 0-15,0 5 0 0,0-5-11 0,0 0-3 16,0 0 0-16,9 3 0 0,-9-3 20 0,0 0 3 15,0 0 1-15,0 0 0 0,0-5-20 0,0-3-3 16,0-3-1-16,-3 1 0 0,-3-4-9 0,3 1-3 16,-3 0 0-16,3-3 0 0,0 0-8 0,-3 0 0 15,3 0 0-15,-3-2 8 0,0-1-8 0,3 1 0 16,-3-1 0-16,0 1 0 0,6-1 0 0,-3 3 0 16,-3 3 0-16,6 0-11 0,0 0 11 0,0 2 0 15,6-2 8-15,-3 5-8 0,-3-3 0 0,9 3-8 0,-6 3 0 0,3-3 0 16,-3 3 0-16,3 0 0 0,-3 2 0 15,-3 3 0-15,12 3 8 0,-6 2 0 16,3 0 0-16,0 3 0 0,-3 3 0 0,3-1-12 0,-4 1 12 0,1 2-12 16,3 3 12-16,-3-3 0 0,0 3 0 0,0-3 0 15,-3 1 0-15,3 1 0 0,-3-1 0 0,6-1 8 16,-6-2-8-16,-3 2 0 0,9-3 8 0,-9 1-8 16,6 0 0-16,0-4 0 0,-3 4-10 0,3-3 10 31,-6-3-54-31,9 1-4 0,-9-4-1 0,0-2 0 0,9 5-157 15,-9-5-31-15,3-2-6 0,6-1-2 0</inkml:trace>
  <inkml:trace contextRef="#ctx0" brushRef="#br0" timeOffset="9877.8551">23954 4122 836 0,'0'0'24'0,"0"-5"4"0,0 0-28 0,-3-1 0 0,3 1 0 0,0 5 0 15,-6-8 99-15,6 8 13 0,0 0 4 0,-3-3 0 16,-6-2-24-16,6 3-4 0,3 2 0 0,0 0-1 15,-6 2-19-15,4 3-3 0,-1 1-1 0,-3 2 0 16,6 2-32-16,0-2-6 0,0 3-2 0,0 2 0 16,6 0-11-16,-3 3-2 0,-1 0-1 0,1-3 0 15,3 6-10-15,0-3 8 0,0 0-8 0,3-1 8 16,0-1-8-16,0-1 0 0,-3-5 0 0,0 2 0 16,0-4 0-16,0-1 0 0,0 0 0 0,-3 1 0 15,-3-6 8-15,0 0 0 0,0 0 0 0,9-3 0 16,3-2 8-16,-12 5 2 0,3-6 0 0,3-2 0 15,-6-2-6-15,6-3 0 0,-3-1-1 0,-3 1 0 16,0 0-1-16,0-3 0 0,-3 3 0 0,-3-3 0 16,0 0-2-16,3 3-8 0,-3-3 12 0,0 0-4 0,3 3-8 0,-3-3 12 0,3 3-12 0,-3-1 12 15,0 1-12-15,0 0 0 0,3 2 0 0,-3 1 0 16,3 2 0-16,0 3 0 0,-3-1 0 0,6 1 0 31,-3 2-26-31,3 3-1 0,0 0 0 0,0 0 0 16,0 0-53-16,0 0-12 0,0 0-1 0</inkml:trace>
  <inkml:trace contextRef="#ctx0" brushRef="#br0" timeOffset="10377.7536">24079 3977 1371 0,'0'0'30'0,"0"5"6"0,-3 0 2 0,3 6 1 0,0-1-31 0,-3 1-8 0,3 5 0 0,-3-3 0 0,-3 6 42 0,12-3 7 15,-3-1 2-15,-3 4 0 0,6-3-12 0,0 5-3 16,0-5 0-16,0 0 0 0,3 2-13 0,-3-5-3 16,3 3-1-16,-3-2 0 0,3-4 1 0,0 1 0 15,0-3 0-15,0-3 0 0,0 0 3 0,-4-2 1 16,-5-3 0-16,6 0 0 0,-3 0 8 0,6-3 3 16,-3 1 0-16,-6 2 0 0,3-8 2 0,0-3 1 15,6 1 0-15,-9-4 0 0,0-2-16 0,0 3-3 16,9-5-1-16,-9 4 0 0,3-1-9 0,-3 1-1 15,0-2-8-15,0 1 12 0,0 1-12 0,0 1 0 0,0 0 8 0,0 2-8 16,0 1 0-16,0 2 0 0,6 0 0 0,-6 3 0 16,0 5 0-16,0 0 0 0,0 0 0 0,0 0 0 15,0 0 0-15,3 7-10 0,3 1 2 0,0 0 0 16,0 6 8-16,-3-4 0 0,6 1-9 0,0 2 9 16,0-2 0-16,0-1 0 0,0-2-9 0,-4 0 9 15,4 3 0-15,3-3 9 0,-3-3-1 0,0 0 0 16,-3-2-8-16,0-3-11 0,3-3 3 0,-3 3 0 15,0-5 24-15,-6 2 6 0,9-5 1 0,-9 0 0 16,0 0 22-16,6-2 5 0,-6-3 1 0,0-1 0 16,-6-2-8-16,6 1-2 0,-3-1 0 0,-3 0 0 15,0-3-9-15,0 3-3 0,-3-2 0 0,-3-1 0 16,3 4-17-16,0-4-4 0,-3 6-8 0,3-3 12 16,1 3-12-16,-4 2 0 0,3 1-12 0,-3 4 12 15,3-2-53-15,3 6-4 0,0-4-1 0,-3 6-1105 16</inkml:trace>
  <inkml:trace contextRef="#ctx0" brushRef="#br0" timeOffset="12116.2938">23407 5641 1105 0,'0'0'24'0,"0"0"4"0,0 0 2 0,0-3 2 0,-3 1-32 0,-3-1 0 0,3-2 0 0,-6 2 0 15,9-2 69-15,-3-1 7 0,-3 4 2 0,3-3 0 16,-3-1-10-16,3 6-1 0,-6-2-1 0,9-1 0 16,-6 0-16-16,0 1-3 0,-3-1-1 0,6 0 0 15,-3 1-8-15,0 4-2 0,0 1 0 0,-3-3 0 16,3 3-4-16,0 2 0 0,-2 0-1 0,-1 3 0 16,0-3-11-16,-3 3-3 0,6 3 0 0,0 2 0 0,-3 0-9 15,0 1-8-15,6 2 12 0,-3 2-12 16,0-2 0-16,0 5 0 0,6 0 0 0,0 0 0 0,0 3 0 15,6 3-9-15,-3-1 9 0,3 1 0 0,0-1-8 0,3 3 8 16,0 0-8-16,3-2 8 0,-3-3 0 0,3-1 0 16,-3-1 0-16,5-1-8 0,1-5 8 0,-3-1 0 15,6-1 0-15,-6-4-8 0,3-2 8 0,0 0-8 16,0-3 8-16,-1-2-8 0,-2-6 8 0,6 1 0 0,-6-1 0 16,6-2 0-16,-6-3 0 0,6-3 8 0,-6-2-8 15,0 0 11-15,5-3-2 0,-5-3 0 0,-3 1 0 0,3-3 0 16,-3 0 0-16,0-1 0 0,-3 1 0 0,-3 0 0 15,0 0-1-15,-3 0 0 0,0 0 0 0,-6-3 0 16,0 3 3-16,-3-1 0 0,0-1 0 0,0 2 0 16,-9-1 1-16,4 1 0 0,2 3 0 0,-6-1 0 15,-3 6-12-15,9 0 12 0,-6-1-12 0,6 4 12 16,-6-1-12-16,6 1 0 0,1 4 0 0,-1 4 0 16,3-4 0-16,0 1 0 0,3 3-12 0,3-1 12 15,3 3-48 1,0 0-3-16,0 0 0 0,0 0-585 0,0 0-116 0</inkml:trace>
  <inkml:trace contextRef="#ctx0" brushRef="#br0" timeOffset="12629.9456">23701 5667 1274 0,'0'0'28'0,"0"0"5"0,0 0 2 0,0 0 1 0,0 0-28 0,0 0-8 16,0 0 0-16,0 0 0 0,0 0 65 0,0 0 12 0,0 0 3 0,0 11 0 15,0-3-16-15,0 0-2 0,0 2-1 0,0-2 0 16,0 3-5-16,0 0-2 0,-3 2 0 0,3 0 0 15,0 0-22-15,-3 0-4 0,3 3 0 0,3 0-1 16,0 3-9-16,-3-1-2 0,0 3 0 0,0 1 0 16,9-1-16-16,0 0 10 0,-6 3-10 0,3-3 8 15,-3-3-8-15,6 1 0 0,3-3 0 0,-3-3 0 16,0 3 0-16,0-3 0 0,3-2 0 0,-1-6 0 16,-2 3 0-16,3-3 0 0,-3-5-9 0,0 0 9 15,3 0 0-15,-3-2 0 0,3-1 11 0,-3-2-11 16,0-3 12-16,0 2-12 0,3-4 12 0,-6-1-12 15,2 1 0-15,-2-4 0 0,-6-1 0 0,6 1 0 16,-6 1 24-16,0 3-3 0,0-4 0 0,-6 1 0 0,3-3-21 16,-3 0 0-16,-5 3-12 0,2 3 4 0,-3-1 8 0,3 0 9 15,0 3-1-15,-3 6-8 0,0-1 18 0,0 0-3 16,-3 6-1-16,3 0 0 16,0 2-6-16,1 3 0 0,-1 0-8 0,3 5 12 15,3-2-12-15,-3-1-15 0,6 1 3 0,-6 2 1 16,9 3-150-16,0-3-31 0,0-2-5 15,9 2-2-15</inkml:trace>
  <inkml:trace contextRef="#ctx0" brushRef="#br0" timeOffset="17364.6254">23475 5178 1119 0,'-9'3'24'0,"9"-3"6"0,0 0 1 0,-3 2 1 0,3-2-32 0,-6 0 0 0,3 3 0 0,0-1 0 16,3-2 65-16,0 0 7 0,0 0 2 0,0 0 0 16,0 0-29-16,-3 3-5 0,-3 0-2 0,6-3 0 15,-6 5-25-15,6 3-5 0,0-3 0 0,-3 6-8 16,3-3 8-16,0 2-8 0,0 4 0 0,-6-4 0 16,6 3 12-16,0-2-12 0,0 2 12 0,0 0-12 0,0-2 20 15,9-3-2-15,-9 3-1 0,9-3 0 0,-6-1-1 0,6 1-1 16,-3-2 0-16,6-6 0 0,-3 2 11 15,3-4 2-15,0-4 1 0,9 1 0 0,-4-5 6 0,4 2 1 16,-3-6 0-16,0 1 0 0,0 0-3 16,-3-3 0-16,0 0 0 0,-6-2 0 0,2 2-7 0,-2 0-2 15,-9 0 0-15,6 0 0 0,-6 0 19 0,-6 0 3 16,6 3 1-16,-6 0 0 0,1 2-2 0,-4 1 0 16,-3-1 0-16,0 3 0 0,-3 3-28 0,3 2-5 15,3 1-2-15,-3-1-746 0,12 3-148 16</inkml:trace>
  <inkml:trace contextRef="#ctx0" brushRef="#br0" timeOffset="19354.0305">23529 5051 658 0,'0'0'14'0,"0"0"3"0,0 0 1 0,0 0 2 0,0 0-20 0,0 0 0 0,0 0 0 0,0 0 0 15,0 0 32-15,0 0 4 0,0 0 0 0,0 0 0 16,0 0-9-16,0 0-2 0,0 0 0 0,0 0 0 16,0 0 21-16,0 0 4 0,0 0 1 0,0 0 0 15,0-5 8-15,0 5 1 0,0 0 1 0,0-6 0 16,0 6-13-16,0 0-2 0,0-5-1 0,0 5 0 15,0 0-8-15,0 0-1 0,0 0-1 0,0 0 0 16,0-3-11-16,-6 3-3 0,0 0 0 0,-3 3 0 16,6 0-9-16,-3 2-3 0,-6-2 0 0,3 5 0 15,6-3 3-15,-6 3 0 0,-3 0 0 0,3 2 0 16,0-2 5-16,0 0 2 0,6 0 0 0,-3 3-540 16,3-3-108-16</inkml:trace>
  <inkml:trace contextRef="#ctx0" brushRef="#br0" timeOffset="117117.4212">23276 7316 1378 0,'0'0'30'0,"0"0"6"0,0 0 2 0,0 0 2 0,0 0-32 0,0-6-8 15,9-1 0-15,-9-1 0 0,8 0 72 0,-5 2 12 16,0-2 4-16,3 0 0 0,0 1-29 0,-3-4-6 16,0 3-1-16,3-3 0 0,-3 3 0 0,-3-2 0 15,6-1 0-15,-3 3 0 0,-3-2-1 0,0 2-1 16,0-3 0-16,-3 1 0 0,-3 2-24 0,6 0-5 15,0 0-1-15,-3 0 0 0,0 0-4 0,-3 0 0 16,-3 3-1-16,3 2 0 0,3-2 12 0,-8 0 2 16,2 2 1-16,0 0 0 0,-3 1-30 0,6 2-18 15,-9 0 2-15,6 0 1 0,3 5 15 0,-9 0 0 0,9 3 0 16,-9 3 0-16,9-1 0 0,-3 4 0 0,3 1-10 0,-2 4 10 16,5 2 0-16,-3 3-9 0,3 0 9 0,0 0 0 15,3 2-8-15,0-2 8 0,0 0 0 0,3-1 0 16,0-1-8-16,3-1 8 0,-3-3 0 0,3-4 0 15,-1-1 0-15,1 0 0 0,0-2 0 0,0-4 0 16,3 1 0-16,-3-2 0 0,0-4 0 0,3 1 0 16,-9-3 0-16,9 0 0 0,-6-3 0 0,6-2 0 15,3 0 12-15,-9-3-3 0,3-3-1 0,6-2 0 16,-6 0 6-16,-3 0 1 0,6-6 0 0,-4-2 0 16,1 2-6-16,-3 1-1 0,3-3 0 0,-6 2 0 15,0 1-8-15,6 2 0 0,-3 3 9 0,-3-1-9 16,0 1 0-16,0 2 8 0,0 4-8 0,0-1 0 0,3 2 0 15,-3 1 0-15,0 5 0 0,0 0 0 0,0 0 0 0,0 0 0 16,3 8 0-16,0 3 0 0,0-1 0 0,-3 3-8 16,6 1 8-16,-3 1 0 0,-3 1 0 0,9 3-8 15,-3-3 8-15,-3 0 0 0,0-1 0 0,6 1 0 16,-3-2 0-16,0-1 0 0,0-3 0 0,3-2 0 16,-3 3 0-16,3-3 0 0,-1-3-16 0,1-2 3 15,-6-1 0-15,6 1 0 16,0-3-27-16,0-3-6 0,-6 1-1 0,9-1 0 15,-3-2-29-15,-3 0-5 0,-3-3-2 0,9-3 0 16,-6 0-36-16,-3-2-7 0,6-3-2 0,-6 3 0 16,3-3 20-16,-3 3 3 0,-3-3 1 0,6 0 0 15,-3 0 45-15,-3 3 10 0,0-3 1 0,0 6 1 0,-3-4 38 0,3 7 9 0,0-4 0 0,0 6 0 16,0 5 41-16,0 0 11 0,0 0 1 16,0 0 1-16,0 0 22 0,0 0 5 0,0 8 1 0,0 2 0 15,3 3-19-15,-3 3-4 0,0-2-1 0,5 1 0 16,-2 1-15-16,0 0-3 0,-3-3-1 0,3 3 0 15,3 0-11-15,-6-3-1 0,0 1-1 0,6-4 0 16,-3-2 9-16,-3 3 1 0,0-6 1 0,0-5 0 16,0 0 6-16,0 0 1 0,0 0 0 0,0 0 0 15,0 0 4-15,0 0 0 0,0 0 1 0,-3-5 0 16,3-3-23-16,0-3-5 0,3-2-1 0,-3 0 0 16,3-6-8-16,3 1-3 0,-3-1 0 0,6-2 0 15,-3 0-1-15,0 0 0 0,-3-1 0 0,3 1 0 16,0 0-8-16,0 3 12 0,0-1-12 0,-3 3 12 15,6 0-12-15,-9 3 0 0,9 3 0 0,-6-1 8 16,0 3-8-16,0 3 0 0,0-1 0 0,-3 6 0 16,0 0 0-16,0 0 0 0,0 0 0 0,6 6 0 15,-1 4 0-15,-2 1 0 0,3 2 0 0,-6 3 0 16,6 0 0-16,-3-3 0 0,-3 6 0 0,6-3 0 0,0-1 0 16,-6 1 0-16,0-3 0 0,9 3 0 0,-9 0 0 0,9-3 0 15,-3 1 0-15,0-6 0 16,-6 0-40-16,9 0 0 0,0-3 0 0,-6 0 0 15,6-2-33-15,3-3-7 0,-3-3-2 0,-3 0 0 16,2 1-42-16,-2-3-8 0,3-3-1 0,-3 0-1 16,0 0 2-16,3-3 0 0,-9 1 0 0,9-1 0 15,-9 0 49-15,6 1 11 0,-3-1 1 0,0 1 1 0,-3-1 56 0,0-2 14 16,0 0 0-16,0 2 0 0,0 0 56 0,0 1 15 0,0-3 2 16,-3 2 1-16,0 0 30 0,-3 3 7 0,6 1 1 0,0 1 0 15,-3-2-52-15,-3 6-11 0,6-1-1 0,0 3-1 16,0 0-2-16,-6 3 0 0,0-1 0 0,3 6 0 15,-3 0-21-15,6 3-5 0,-3-1-1 0,-3 1 0 16,6 5-8-16,0 0-2 0,0 0 0 0,0-1 0 16,0 1 0-16,0 5-8 0,6-5 12 0,-3 0-4 15,3-3 0-15,-3-2 0 0,3 0 0 0,0-3 0 16,0 0 6-16,-3-3 1 0,9-3 0 0,-6 1 0 16,-6-3 12-16,3-3 2 0,9 1 1 0,-6-3 0 15,-3-3 12-15,6-3 2 0,-9-2 1 0,9 0 0 16,-6-1-5-16,6-4 0 0,-3-1-1 0,-1-5 0 15,-2 3-15-15,3-3-2 0,-6 1-1 0,6-4 0 16,-3-2-13-16,0 0-8 0,0 0 10 0,-3-3-10 16,0-2 12-16,-3 2-4 0,0-2-8 0,0-1 12 0,-3 3-12 15,3 6 8-15,0 0-8 0,0-1 0 0,1 9 0 0,-7-1 0 16,9 3 0-16,-3 0 0 0,3 6 0 0,-6 2 0 16,6 2 0-16,0-1 0 0,0 4 0 0,0 3 0 15,0 0 0-15,0 0 0 0,0 0 0 0,0 10-8 16,6 4 8-16,-3 2-13 0,-3 2 13 0,6 3-9 15,-3 6 9-15,-1-1-8 0,1 1 8 0,0 2 0 16,0 0 0-16,-3 3 0 0,0-1 0 0,9-2 0 16,-9 1 0-16,3-1 0 0,3-6 0 0,-3 1 0 15,-3-3 0-15,9 1 0 0,0-1 0 0,-3-5-10 16,0 0 10-16,6-1-13 16,-3-1-23-16,0-4-4 0,-3 1 0 0,0-3-1 15,3-3-31-15,0 3-7 0,-1-3-1 0,4-2 0 16,-12-3-139-16,12 0-28 0,3-3-5 0</inkml:trace>
  <inkml:trace contextRef="#ctx0" brushRef="#br0" timeOffset="117476.8323">24350 6281 1314 0,'3'-18'28'0,"-3"10"7"0,3 0 1 0,0-3 1 0,-3 1-29 0,0-1-8 0,0 3 0 0,0 0 0 0,0 3 92 15,0 5 16-15,0 0 4 0,0 0 1 16,0 0-22-16,0 0-5 0,0 8-1 0,0 2 0 0,0 4-49 16,0 2-9-16,0 5-3 0,0 3 0 0,0 7 2 0,-3 1 0 15,3 0 0-15,-3 5 0 0,0 0-2 0,3 3-1 16,-3 2 0-16,0 0 0 0,-3 1 2 0,-3-1 1 15,9 0 0-15,-6 1 0 0,0-1-14 0,-3-2-4 16,9-1 0-16,-3-2 0 0,1-5-8 0,-1 0 8 16,0-6-8-16,3 1 8 0,-3-9-8 0,6 1 0 15,0-6-10-15,0 0 10 16,-3-2-41-16,2-1-3 0,1-4 0 0,6-1 0 16,-9-5-54-16,6 0-11 0,0-5-3 0,3-1-776 0</inkml:trace>
  <inkml:trace contextRef="#ctx0" brushRef="#br0" timeOffset="117787.4917">24541 6662 1108 0,'-9'-2'31'0,"9"2"8"0,0 0-31 0,-6-3-8 0,0 3 0 0,6 0 0 16,-9 3 105-16,9-1 20 0,-9 1 4 0,3 5 1 16,0 2-54-16,-3 1-12 0,9 5-1 0,-3 2-1 15,-6 1-29-15,9 2-5 0,0-2-2 0,0 2 0 16,9 0-6-16,-6-3-2 0,-3 1 0 0,9-1 0 15,0-2 2-15,-3 0 0 0,0-3 0 0,3-2 0 16,0-3 3-16,0 3 1 0,0-6 0 0,-3-3 0 16,2 4 19-16,-8-6 4 0,0 0 1 0,0 0 0 15,9-6 19-15,-3 4 4 0,0-6 1 0,-6 0 0 16,6-3-17-16,-3-2-3 0,-3-3-1 0,0 3 0 16,0-3-21-16,0 3-4 0,0-6-1 0,-3 1 0 15,3 2-15-15,-6-2-10 0,6-1 12 0,-3 0-12 0,0 1 0 16,-3-1-11-16,6 4 0 0,-3-4 0 15,-3 3-45-15,6 3-10 16,0-3-2-16,0 3 0 0,0 5-123 0,9-3-25 0,-9 6-4 0,9 0-678 16</inkml:trace>
  <inkml:trace contextRef="#ctx0" brushRef="#br0" timeOffset="118053.1554">24785 6850 1108 0,'0'0'31'0,"0"0"8"0,6 8-31 0,-6-8-8 15,0 0 0-15,0 0 0 0,3 8 133 0,-3-8 26 16,0 0 5-16,0 0 0 0,0 0-16 0,0 0-4 0,0-5-1 0,0-1 0 16,0-2-46-16,0 0-9 0,0-2-1 0,-3-3-1 15,-3-1-23-15,6-1-5 0,0-4-1 0,0 1 0 16,0-1-9-16,0 0-3 0,0 1 0 0,0-1 0 16,0 4-23-16,9-4-5 0,-9 6-1 0,0 0 0 15,6-1-16-15,0 4 10 0,-6-1-10 0,8 3 8 16,1 6-8-16,0-1 0 0,0-2 0 0,6 2-11 31,-6 3-18-31,12 3-4 0,-6-1-1 0,0 1 0 16,6 2-145-16,-1 3-29 0,-2 0-5 0</inkml:trace>
  <inkml:trace contextRef="#ctx0" brushRef="#br0" timeOffset="125117.1022">23293 8192 1538 0,'-3'0'44'0,"-2"-3"8"0,5 3-41 0,0-3-11 0,0 3 0 0,0 0 0 16,0 0 44-16,0 0 6 0,-9 3 2 0,9-3 0 15,0 0-6-15,0 0-1 0,-3 3 0 0,3-3 0 16,-6 2 3-16,0 1 1 0,0-3 0 0,0 2 0 0,0 4 2 15,-3-1 0-15,0 3 0 0,0 0 0 0,-3 5-19 0,-3 6-4 16,0-1-1-16,1 1 0 0,-1 2-7 0,-3 3-2 16,3-3 0-16,-3 0 0 0,3 3-8 0,0 0-2 15,3-1 0-15,3-4 0 0,-2-1-8 0,8 1 0 16,-3-3-10-16,6-3 10 0,-3-5 0 0,6 0 13 16,-3 3-1-16,6-6 0 0,-6-5-12 0,3 0-16 15,8 0 3-15,-2-3 1 0,9-2 12 0,-6 0 0 16,6-1 0-16,-6 1 0 0,3-3 12 0,0 0 0 15,-3 3-1-15,5-3 0 0,-5 3-11 0,3-1 0 16,-3 1 0-16,0 2 0 0,0-2 0 0,-3 0 0 16,-3 2 0-16,0-2 0 0,3 5 0 0,-9 0 0 15,0 0 0-15,0 0 0 0,0 0 0 0,0 0 0 0,0 0 0 0,0 0 8 16,6 5-8-16,-3 3 0 0,0 0 9 0,-3 0-9 16,0 0 8-16,0 0-8 0,6-3 10 0,-6 3-10 15,3 0 8-15,-3 0-8 0,0-3 0 0,0 1 0 16,0-6 0-16,0 0 0 0,0 0 0 0,8 5 0 15,-5 0 0-15,3 0 0 0,-3-2 0 0,-3-3 0 16,0 0 0-16,9 5 0 0,-6-2 0 0,-3-3 0 16,0 0 11-16,9 3-11 0,-9-1 12 0,0-2-12 15,9 3 0-15,-9 0 0 0,6 5 0 0,-6-8 0 16,3 5 0-16,0 3 0 0,-3 0 0 0,0 2 0 16,0 4 0-16,-3 1 0 0,0 1 0 0,-3 3 0 15,3-1 0-15,-3 3 0 0,3 1 0 0,0 1 0 0,-3-1 0 16,-3 4 8-16,9 1-8 0,-6-4 0 0,3 1 8 15,-3 3-8-15,1-1 0 0,5 3 0 0,-9 0 12 16,9 0-12-16,-3-2 12 0,3 2-12 16,-3-5 12-16,3 2-4 0,-3-2 0 0,3-3-8 0,3 0 9 15,0-5-9-15,0-3 0 0,-3 3 9 0,6-2-9 0,-3-4 0 16,5-2 0-16,-5 3 8 0,3-3-18 0,-3 0-4 16,9-6-1-16,-3-2 0 15,-3 0-41-15,3-2-8 0,0-1-1 0,3 0-637 16,0-5-127-16</inkml:trace>
  <inkml:trace contextRef="#ctx0" brushRef="#br0" timeOffset="125603.3764">23606 8289 1537 0,'0'0'33'0,"0"0"7"0,0-2 2 0,0 2 2 0,0 0-35 0,0 0-9 0,0 0 0 0,-3 0 0 16,0-3 66-16,3 3 11 0,0 0 3 0,-3 8 0 16,-6 0-45-16,6 0-9 0,-3 5-2 0,6 3 0 15,-3 3 14-15,0-1 2 0,-3 6 1 0,-3 2 0 16,3 1-17-16,3 2-3 0,0 3-1 0,-5-1 0 0,8 4-4 0,0-1 0 15,5 1-1-15,-2-1 0 0,3-5 3 0,0 0 1 16,3 0 0-16,-3-2 0 0,0-3-19 16,3-3 0-16,6-5 0 0,0 2 0 0,-3-5 16 0,6 1-3 15,-6-6-1-15,5-1 0 0,1-4-12 0,-3-3 0 16,3-3 0-16,0 1 0 0,-3-6 16 0,3 0 0 16,-6 0 0-16,5-3 0 0,-5 1-6 0,-3-3-1 15,0-6 0-15,-6 3 0 0,9 0-9 0,-12 0 12 16,6-2-12-16,-6 2 12 0,0 0 7 0,-6 3 1 15,3 0 1-15,-6 2 0 0,0 3-9 0,3 0-3 16,-9 3 0-16,6 2 0 0,-2 3 27 0,-1 3 6 16,-6 2 1-16,9 3 0 0,-3 0-25 0,0 3-5 15,-6 2-1-15,9 0 0 0,3-2-12 0,-3 2 0 0,3-5 0 0,3 3 0 32,0-1-27-32,6-5-5 0,0 3 0 0,-3-8-1 15,6 3-29-15,3-3-6 0,3-5 0 0,0-1-660 0,0-4-131 0</inkml:trace>
  <inkml:trace contextRef="#ctx0" brushRef="#br0" timeOffset="126219.068">23883 8035 1623 0,'-6'-10'36'0,"6"10"7"0,0-3 1 0,0-2 2 0,0 0-37 0,0 2-9 0,6-5 0 0,-6 3 0 16,9-1 71-16,3-2 12 0,-3 3 2 0,2-3 1 16,4 3-30-16,0 0-7 0,0-1-1 0,0 4 0 15,6-4-20-15,-3 4-5 0,3 2-1 0,-4-3 0 16,1 3-12-16,0 3-2 0,0-3-8 0,-6 0 12 16,3 2-3-16,-6 4-1 0,3-4 0 0,-9 1 0 15,6 5 9-15,-7-3 2 0,-2 3 0 0,0 0 0 16,0 3 11-16,-2-1 2 0,-7 1 1 0,0 2 0 15,3 0-1-15,-9 1-1 0,9-1 0 0,-9 0 0 16,6-2-14-16,3-1-2 0,-3 1-1 0,0-1 0 16,3 1-14-16,0 0 0 0,0-4 8 0,6 1-8 15,0 0 0-15,0 0 0 0,0-2 0 0,0 2 0 0,6-3-11 0,0 3 2 16,-3-3 0-16,3 3 0 0,3-3-5 0,0 3-1 16,-6 0 0-16,6 0 0 0,6 3 2 0,-9-3 0 15,6 2 0-15,-3-2 0 0,0 0 4 0,0 3 1 16,-7-6 0-16,7 3 0 0,0 0 8 0,-6-3-8 15,3 3 8-15,-3 0-8 0,-3 0 8 0,6-3 0 16,-6 3 0-16,0-3 0 0,0 3 0 0,-6 0 0 16,6-2 0-16,-3 4 0 0,-3-2 0 0,3 0 8 15,0 3-8-15,-3-3 0 0,-3 0 0 0,9-1 0 16,0 1 0-16,-2 0 0 0,2 0 0 0,0 0 0 16,0 0 0-16,2-3 0 0,-2 3 0 0,6 0 0 0,-3 3-9 15,9-3 9-15,-3 2 0 0,-3 1-11 0,3 0 11 16,-3 2-8-16,3 3 8 0,6 0 0 0,-9-3 0 15,3 0 0-15,0 6 0 0,-6-4 0 16,6 4 0-16,-3-1 0 0,-3 4 0 0,0-4 0 0,0 3 9 0,-3 0-9 16,0 1 18-16,-3-1-3 0,0 3-1 0,-6-3 0 15,9 5-3-15,-9-2-1 0,6 0 0 0,-6 2 0 32,0 3-73-32,9-2-14 0,-6-1-3 0,3-2-950 0</inkml:trace>
  <inkml:trace contextRef="#ctx0" brushRef="#br0" timeOffset="162767.7227">16263 12888 1522 0,'0'0'33'0,"0"0"7"0,0-8 2 0,-3 0 2 0,3 0-36 0,-3 0-8 0,3-2 0 0,-3-1 0 15,3 0 14-15,0 1 1 0,0-3 0 0,0-1 0 0,0-2 5 0,3 1 0 16,0-1 1-16,0-5 0 16,0-1 23-16,3-1 5 0,3-1 1 0,-3-3 0 0,3-2-8 0,-1 3-2 15,1-1 0-15,3-2 0 0,0 0-9 0,3 0-3 16,0 2 0-16,3 1 0 0,3 0-12 0,-3-1-4 15,2-2 0-15,1-3 0 16,0 3-12-16,3 0 8 0,3 0-8 0,-4 0 0 16,1 2 0-16,0 4 0 0,-3-4 0 0,6 3 0 15,-3 0 8-15,2-2-8 0,1 2 0 0,6 0 9 16,0 1-9-16,2-1 0 0,1-3 0 0,3 1 0 16,-4-1 0-16,1-2 0 0,0 3 0 0,0-1 0 15,-4 1 0-15,-2 2 0 0,3 0-9 0,0 0 9 16,2 3 0-16,1 0 0 0,3 0 0 0,-1 0 0 0,7 0 0 0,-3-1 0 15,-4 1 0-15,-2 0 0 16,0-3 0-16,0 3 0 0,-4-3 0 0,4-2 0 0,3-1 0 0,2-2-10 16,1 0 10-16,3 3-8 0,-1-1-9 0,-2 1-2 0,-3 2 0 0,-4-2 0 15,-2 2 19-15,0-3 0 0,0 1 0 0,-1-1 0 16,4 1 0-16,0-3-16 0,3-3 3 0,2 0 1 16,-2 1 12-16,3-4 0 15,-4 3 0-15,-2 1 0 0,0-4 0 0,-4 4 0 16,1-1 0-16,0-3 0 0,3 4 0 0,-4-4 0 0,7 1 0 0,-3-1 0 15,0-4 0-15,2 2 0 0,-5 0 0 0,3 2-9 0,-9-2 9 16,2 6 0-16,-2-4 0 0,-3 1 0 0,0-3 0 16,0 0 0-16,-4 0 0 0,4-3 0 0,0 0 0 0,0-5 0 15,0 3 0-15,-1 5 0 0,1-3 0 0,0 3 0 16,0 0 0-16,-3 0 0 0,0 0 0 0,-1 0 0 16,-2-3 0-16,0 3 0 0,-3-2 0 0,0-1 0 15,0 3 0-15,-3 0 0 0,-3 2 9 0,2 1-9 16,-2 0 12-16,-3-1-12 0,0 1 12 0,0-3-12 15,-3 2 12-15,3 9-12 0,-3-6 14 0,0 3-4 16,0-5-1-16,0-1 0 16,-3 1 3-16,3 2 1 0,-3-2 0 0,0-1 0 0,0 1 7 0,0 0 0 0,0-1 1 15,0-10 0-15,-3 0-13 0,0 0-8 0,0 6 10 16,3 1-10-16,-3-1 8 0,0 4-8 16,0 4 0-16,3-1 0 0,-3-3 0 0,0 1 0 15,-3 2 0-15,0-2 0 0,0 2 0 0,0-2 0 0,0-1 0 0,1 4 0 16,-1-1 10-16,-3 0-10 0,0 3 10 0,0 3-10 15,3-1 24-15,-3 3 0 0,3 1-1 0,-3-1 0 16,0 0-3-16,3 3-1 0,-3 0 0 0,3-1 0 16,0 4-19-16,0-3 8 0,0 2-8 0,0-2 0 15,0 2 0-15,4 1 0 0,-4-1 0 0,3 1 0 16,0-1 0-16,-3 4 0 0,3-1 0 0,0 0 0 16,0 3 0-16,0-1 0 0,0 1 0 0,0 3 0 15,0-1 14-15,0 3-4 0,-3 0-1 0,3 0 0 16,-3 3 2-16,6 5 0 0,0 0 0 0,0 0 0 15,0 0-3-15,0-3-8 0,-3 1 12 0,3-1-4 16,0 3-8-16,-3 0 0 0,-3-3 9 0,3 1-9 16,0-1 0-16,-3 0 0 0,0 3 0 0,3-2 0 0,3 2 0 15,-6 0 0-15,0-3 0 0,0 3 0 0,0-3 0 0,0 3 0 16,3 0 0-16,1 0 0 0,-4-2 0 16,3 2 0-16,0 0 0 0,-3 0 0 15,0-3 0-15,3 3 0 0,-3-5 0 0,3 2 0 0,0 0 0 0,-3 1 0 16,6 2 0-16,-3-3 0 0,-3 1 0 0,3-4 0 15,0 4 0-15,0-1 0 0,0-2 0 0,0 5 0 16,3 0 0-16,0 0 0 0,0-6 0 0,-3 4 0 16,3 2 0-16,0 0 0 0,0 0 0 0,0 0 0 15,0 0 0-15,0 0 0 0,0-6 0 0,0 6-8 16,0 0 8-16,0 0 0 0,0 0 0 0,0 0 0 0,0 0 0 0,0 0 0 16,9 8-10-16,0-2 10 0,-3 4-12 15,3 1 12-15,-6 2-10 0,0-2 10 0,0 2-8 0,0 3 8 16,3 0-10-16,-3 0 10 0,-6-1-12 0,0 1 12 15,3 0-10-15,0 0 10 0,-3 5-8 0,0-8 8 16,0 3 0-16,0-5 0 0,3 2 0 0,0-2 0 16,-6 2 0-16,3-3 0 0,3-2 0 0,0 0 0 15,-3-2 0-15,3 2 0 0,-3-6 0 0,3-2 0 16,0 0 0-16,0 0 0 0,-3 3 0 0,0-3 0 16,3-3 10-16,-3 1 1 0,0-4 0 0,3-2 0 15,-3-2-11-15,0-1 0 0,3-2-12 0,-6 0 12 16,3-3 0-16,0 0 0 0,0 0 9 0,0-2-1 15,0-1-8-15,-3-2 0 0,3 2 0 0,3-2 0 16,-3 0 0-16,0 0 0 0,0 2 0 0,0-2 0 16,3 0 0-16,0 3 0 0,-3-4 0 0,3 4 0 0,-3-3 0 15,3 2 0-15,0 1 0 0,-3 2 0 0,0 0 11 16,0 5-3-16,3-5 0 0,0 3 0 0,-2 3-8 0,2 2-11 16,0 0 3-16,0 0 0 0,0 0 8 0,0 3 0 15,0-3 0-15,0 8 0 0,0 0 0 0,2-3 0 16,-2 3 0-16,0 0 0 0,0 0-8 0,0 0 8 15,0 0-8-15,9 3 8 16,-9-3 0-16,9 10 0 0,0-2 0 0,3 0 0 16,0 5 0-16,3 1 0 0,-3-4-10 0,0 3 10 15,6 1 0-15,-3-1 0 0,-1 3 0 0,4 0 0 16,0-3 0-16,-3 0 0 0,0 0 0 0,-3 0 0 0,0-2 0 16,0 2 0-16,0-2 0 0,-1 2 0 0,-2-2 0 0,3-1 0 15,-3-2 0-15,0 3 0 0,0-1 0 0,-3-2 0 16,0 0 0-16,0 0 0 0,-3 0 0 0,3 0 0 15,-3-3 0-15,0 3 0 0,0-2 0 0,-3 2 0 16,3-3 0-16,-3-5 0 0,0 0 0 0,0 0 9 16,0 0-9-16,-3 10 8 0,-3 1-8 0,0 0 0 15,3-4 9-15,-3 1-9 0,-3 3 8 0,0-3-8 16,0 0 10-16,-3 2-10 0,3-2 8 0,-6-2-8 16,1 2 0-16,-1 2 9 0,0-2-9 0,-6 3 0 15,3-3 0-15,-3 0 8 0,0 0-8 0,4 2 0 16,-4 1 0-16,3-1 0 0,3 4 0 0,0-4 0 15,-3 1-9-15,6 2-738 0,0-2-147 0</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4T19:00:53.672"/>
    </inkml:context>
    <inkml:brush xml:id="br0">
      <inkml:brushProperty name="width" value="0.05292" units="cm"/>
      <inkml:brushProperty name="height" value="0.05292" units="cm"/>
      <inkml:brushProperty name="color" value="#FF0000"/>
    </inkml:brush>
  </inkml:definitions>
  <inkml:trace contextRef="#ctx0" brushRef="#br0">11369 15404 1404 0,'0'0'31'15,"-6"-3"6"-15,0 1 2 0,0-1 0 0,6 3-31 0,0 0-8 0,0 0 0 0,0 0 0 16,0 0 40-16,0 0 6 0,0 0 2 0,0 8 0 0,0-8-13 0,3 8-3 15,3 0 0-15,3-3 0 0,0 3 8 0,3-3 0 16,0 1 1-16,6-4 0 0,-3 6-18 0,3-2-4 0,0-1-1 0,2 0 0 16,1-2-18-16,0-1 10 0,-3 1-10 0,3 0 8 15,-3-1-8-15,-1-2 0 0,-2 0 0 0,3 3 0 16,-6-3 0-16,3 0-17 0,0 3 4 0,-3-3 1 16,0 2-35-1,0 1-6-15,-3 2-2 0,-1-2 0 0,1 2-44 0,-3 1-9 0,-3-1-1 16,-3-5-527-16</inkml:trace>
  <inkml:trace contextRef="#ctx0" brushRef="#br0" timeOffset="225.2078">11399 15711 1739 0,'0'0'49'0,"0"0"11"0,0 0-48 0,0 0-12 0,0 0 0 0,0 0 0 15,0 0 42-15,0 0 6 0,0 0 0 0,9 3 1 16,3-3 2-16,0 2 0 0,0-2 0 0,6 3 0 16,-1-3-11-16,4 3-1 0,0-1-1 0,0 1 0 15,0 2-25-15,0-2-5 0,-3-1 0 0,-1 1-8 16,1 2 0-16,0-2 0 0,0 0-10 0,3-3 10 16,-3 0-110-16,2 0-14 0,4-3-4 0,3 0-710 15</inkml:trace>
  <inkml:trace contextRef="#ctx0" brushRef="#br0" timeOffset="803.3932">12765 15020 1411 0,'0'0'31'0,"0"0"6"0,0-8 2 0,3 3 1 15,0-3-32-15,3 3-8 0,-6 0 0 0,0 5 0 16,0 0 55-16,0 0 9 0,0 0 3 0,0 0 0 15,6 2-27-15,0 4-4 0,0 2-2 0,-3 2 0 0,0 3-6 0,0 6-2 16,0 2 0-16,0 0 0 0,-3 3-5 0,3 0-1 16,-3 5 0-16,0 0 0 0,0 3-2 0,0 5-1 15,0 0 0-15,0 3 0 0,0-3-2 0,0 2-1 16,0-2 0-16,0 0 0 0,0 0-6 0,0-2 0 16,0-1-8-16,0 3 12 0,0-2-1 0,3 2-1 15,0-3 0-15,0-2 0 0,0 0-10 0,0-6 0 16,0 0 0-16,3-2 8 0,-3 0-8 0,3-5 0 15,-3-6 0-15,3 5 8 0,0-7-8 0,-3 0-17 16,0-1 4-16,0-2 1 16,0-3-31-16,-3-5-5 0,0 0-2 0,0 0-538 0,0 0-107 0</inkml:trace>
  <inkml:trace contextRef="#ctx0" brushRef="#br0" timeOffset="1364.8996">12813 15179 1818 0,'-6'-10'40'0,"6"7"8"0,-6-5 1 0,6 3 3 0,-3-3-42 0,3 0-10 0,3 0 0 0,-3 0 0 15,3 0 21-15,0-3 3 0,3 3 0 0,0-2 0 16,3 2-7-16,0 0-1 0,0-3 0 0,3 1 0 0,0 2 8 15,5 0 0-15,-2 0 1 0,3 3 0 0,0-3-9 0,0 3-3 16,0-1 0-16,-3 4 0 0,-1-4-13 0,4 4 0 16,-6 2 8-16,6 0-8 0,-6 0 0 0,3 2 0 15,0 4 0-15,-3-1 0 0,0 0 0 16,-1 3 9-16,-2 0-9 0,0 0 8 0,-3 5-8 0,0 3 0 16,-3 0 0-16,-3 2 8 0,0 1-8 0,-3 5 0 15,-3 0 9-15,0 2-9 0,-3 3 0 0,-2 0 9 16,-1 3-9-16,-3 2 0 0,0-2 8 0,3 0-8 15,-6 0 0-15,3-1 0 0,-3 1 0 0,0-3 0 16,1 0 8-16,-4-2-8 0,-3-3 0 0,3-1 10 0,0-1-10 0,0-4 8 16,1 6-8-16,2-8 0 0,0 2 0 0,0-4 0 15,3-1 0-15,3-3 0 0,0-2 0 0,6 0 0 16,0-2 9-16,0-1 0 0,6-5 0 16,0 0 0-16,0 0 4 0,0 0 1 0,9 0 0 0,3 0 0 15,0 0-14-15,6 0 11 0,0 0-11 0,0 3 10 16,3-1-10-16,2 1 8 0,-2 2-8 15,3 0 8-15,-3 1-8 0,0 4 0 0,-3-2 0 0,2 3 0 16,-2 2 0-16,0 0 0 0,-3 0 0 0,3 3 0 16,0-2 0-16,-3 1 0 0,3 1 9 0,-7 0-9 15,4 0 0-15,-3-3 8 0,3 1-8 0,-3-1 0 16,0 0 8-16,0-2-8 0,0 2 8 0,0-5-8 16,-3 2-10-16,2-2-6 0,-2 0-2 0,0 0 0 15,0-3-135-15,0 1-27 0,-3-6-6 16</inkml:trace>
  <inkml:trace contextRef="#ctx0" brushRef="#br0" timeOffset="1974.3381">13483 14991 1306 0,'0'0'28'0,"0"0"7"0,0 0 1 0,0 0 1 0,0 0-29 0,0 0-8 0,0 0 0 0,-3-2 0 16,3 2 82-16,0 0 15 0,-3-6 3 0,3 6 1 15,-3-5 34-15,3 5 6 0,-3-3 2 0,3 3 0 16,0 0-134-16,0 0-26 0,0 0-6 0,0 0-1 15,-6-2 24-15,6 2 8 0,-3 2 0 0,-3 4 0 16,3-1-8-16,0 0 0 0,3 3 0 0,-3 3 0 16,3-3 0-16,3 2 0 0,-3 4 0 0,3-1 0 0,0 0 0 15,0 0 0-15,3 3 0 0,0-3 0 16,0-2 0-16,0 0 0 0,3-4 0 0,-3-1 0 0,3-1 0 0,-1-2 0 16,1-1 0-16,0-2 0 0,0-2 0 0,0-1 0 15,0-2 12-15,0-3-4 0,0 0 1 0,0-5 0 16,0-1 0-16,-3-1 0 0,0-1 7 0,0 0 2 15,-3 3 0-15,0-3 0 0,-3 0 2 0,0 3 0 16,-3-1 0-16,-3 1 0 0,0 0 9 0,0 2 3 16,-3 1 0-16,3-1 0 0,-3 3-10 0,0 3-2 15,0 0 0-15,0 2 0 0,0 3-20 0,0 3 8 16,3-1-8-16,-3 4 0 16,3 2-21-16,1-1-9 0,-1 4-2 0,3 0-692 0,-3-1-138 0</inkml:trace>
  <inkml:trace contextRef="#ctx0" brushRef="#br0" timeOffset="2750.3902">13605 15830 1602 0,'0'0'35'0,"0"0"7"0,-6 0 2 0,0 0 1 0,0 0-36 0,0 0-9 0,3 0 0 0,-3 0 0 16,0 3 53-16,6-3 9 0,-6 0 2 0,6 0 0 15,-6 0-20-15,6 0-3 0,0 0-1 0,0 0 0 16,0 0-1-16,0 0-1 0,0 0 0 0,0 0 0 16,0 0-16-16,0 0-3 0,0 0-1 0,0 0 0 15,9 2-10-15,0 1-8 0,0-3 12 0,0 0-12 16,3 0 8-16,0 5-8 0,0-5 0 0,2 3 0 16,-2 0 0-16,0-1 0 0,0-2 0 0,0 5 0 15,-3 1 0-15,0-1 0 0,-3 0 0 0,0 1 0 16,-3-1 9-16,-3-5-9 0,3 5 0 0,-3 3 9 15,0 0 9-15,-3 3 2 0,0-3 0 0,-3 0 0 16,0 2 3-16,-3-2 1 0,3 0 0 0,-3 3 0 0,0-6-12 16,3 3-3-16,0-3 0 0,0 0 0 0,0 1-9 0,0-4 0 15,3 4 9-15,3-6-9 0,0 0 0 16,0 0 0-16,0 0 0 0,0 0 0 0,0 0 0 0,0 0 0 16,0 0-9-16,6 2 9 0,0 6-8 0,3-2 8 15,0-6-10-15,3 5 10 0,0 0-9 0,-3-2 9 16,6 2-8-16,-3 0 8 0,0-2-9 0,0 5 9 15,-3-3-10-15,2 1 10 0,-2 1 0 0,0-1 0 16,0 2-8-16,-6-3 8 0,3 6 0 0,-3-4 0 16,-3 1 0-16,-3 6 0 0,0-1 22 0,-3-3-2 0,0 4-1 0,0-1 0 15,-6 0 9-15,3 3 3 0,-2-3 0 0,2 3 0 16,-6-3-9-16,3-2-2 0,0 0 0 0,0 2 0 16,0-5-20-16,0 2 0 0,3-4 0 0,-3-4 0 15,6 4-110-15,-3-6-23 0,1-6-5 0,-1 6-1 0</inkml:trace>
  <inkml:trace contextRef="#ctx0" brushRef="#br0" timeOffset="4212.6185">12435 14645 1162 0,'0'0'25'0,"0"0"6"0,0 0 1 0,0 0 1 0,6-3-33 0,-6 3 0 0,0 0 0 0,0 0 0 16,6 3 84-16,-6-3 9 0,0 8 3 0,0 0 0 15,0 0-10-15,-3-1-2 0,0 4 0 0,-3 2 0 16,-3 3-16-16,-3 3-4 0,0 2-1 0,0 8 0 16,-3 3-31-16,4 2-5 0,-4 6-2 0,0-1 0 15,3 6-17-15,0 0-8 0,-3 3 0 0,6 5 8 16,-3 5-8-16,6 0 0 0,-3 3 0 0,6 0 0 15,0 0 0 1,3-3 0-16,0 3 0 0,9 0 0 0,0 0 0 0,6-3 0 16,3 0 0-16,3-5 0 0,3 0 0 0,2-5 0 15,7-3 0-15,0-3 0 0,0-5-21 0,-1 0 3 16,4-3 1-16,0-2 0 16,3 0-39-16,2-6-7 0,7 1-1 0,2-6-509 0,7-3-102 0</inkml:trace>
  <inkml:trace contextRef="#ctx0" brushRef="#br0" timeOffset="4753.2795">14170 14520 1515 0,'0'0'33'0,"0"0"7"0,0 0 2 0,0 0 1 0,0 0-35 16,0 0-8-16,0 0 0 0,0 0 0 0,3 8 0 0,3 0-16 16,0 3 4-16,6 5 1 0,3 5 11 0,3 0 12 15,3 5-2-15,2 6-1 0,1 3 27 0,3 2 6 16,0 8 1-16,0 2 0 0,-1 4-2 0,1 1 0 15,0 4 0-15,0 2 0 0,0 3-17 0,-4 0-3 16,1 5-1-16,-6 0 0 0,0-2-8 0,-6 2-1 16,0-5-1-16,-6 5 0 0,-3 0 5 0,-3 0 1 15,-6 0 0-15,0-2 0 0,-3-3-4 0,-3-3-1 16,-3-5 0-16,0 2 0 0,-3-2 4 0,0 0 1 16,4-5 0-16,-4-3 0 0,3 0-4 0,-3-6-1 15,3-2 0-15,-3-7 0 0,3-7-11 0,0-1 0 16,1-9 0-16,-1 0 8 15,-3-5-108-15,0-5-21 0,-3-3-5 0</inkml:trace>
  <inkml:trace contextRef="#ctx0" brushRef="#br0" timeOffset="5188.2094">14575 14552 1645 0,'0'0'36'0,"0"0"7"0,0 0 1 0,0 0 4 0,0 0-39 0,0 0-9 16,6 5 0-16,-6-5 0 0,6 3 37 0,3 0 6 16,-3 2 1-16,3-2 0 0,0-1 12 0,0 1 2 15,3 0 1-15,-1-1 0 0,1 1-17 0,0-3-3 0,6 2-1 0,-3 1 0 16,3 0-20-16,-3-1-4 0,3-2-1 0,-3 0 0 15,-1 0-13-15,-2 3 0 0,0-3 8 0,0 0-8 16,0 0 0-16,-3 0-10 0,3-3 2 0,-3 3 0 31,0-2-37-31,0-1-7 0,-3 0-2 0,3-2-559 0,-3 0-112 0</inkml:trace>
  <inkml:trace contextRef="#ctx0" brushRef="#br0" timeOffset="5411.6124">15031 14317 1108 0,'0'0'31'0,"0"0"8"0,0 0-31 0,2 8-8 16,-2-1 0-16,3 4 0 0,0 0 84 0,-3 2 16 16,3 3 4-16,0 0 0 0,-3 2-20 0,0 3-4 15,3 0-1-15,-3 3 0 0,0 0-13 0,3 3-2 0,-3-1-1 0,0-2 0 16,3 2-26-16,0 1-5 0,-3-6 0 0,3 3-1 15,-3-3-31-15,3-3 0 0,0 4 0 0,0-4-606 32,0-5-127-32</inkml:trace>
  <inkml:trace contextRef="#ctx0" brushRef="#br0" timeOffset="6165.3291">16007 14915 1269 0,'0'-14'36'0,"0"9"8"0,0 0-36 0,0-1-8 16,0-1 0-16,0 7 0 0,0 0 68 0,0 0 12 15,0 0 3-15,0 0 0 0,0 0-27 0,0 0-6 16,-6 10-1-16,3 3 0 0,3 3-25 0,-3 5-6 16,0 3-1-16,3 5 0 0,0 3 17 0,0 2 3 0,0 1 1 0,0 5 0 15,-3 2-4-15,3 5-1 0,0 1 0 16,0 5 0-16,-3-5-11 0,0 2-2 16,3-5-1-16,-3 3 0 0,0-3-6 0,0-1-1 0,0-4 0 15,0 5 0-15,0-5-12 0,0-3 11 0,0-3-11 0,0-2 10 16,0-3-10-16,0 0 0 0,0-2 0 0,3-6 8 15,-3 0-8-15,3-2 0 16,-3-6 0-16,3-3-11 16,-3-2-129-16,3-8-27 0,0 0-5 0</inkml:trace>
  <inkml:trace contextRef="#ctx0" brushRef="#br0" timeOffset="6602.8844">15900 15108 1762 0,'0'-27'50'0,"3"14"10"16,0 0-48-16,0-3-12 0,3 0 0 0,0-2 0 15,2 2 18-15,4 0 1 0,-3 0 0 0,3 0 0 16,3 3-3-16,0 2 0 0,3 1 0 0,0 2 0 16,3 2-16-16,-1 4 10 0,4-4-10 0,3 6 8 0,-3 0-8 0,-3 3 0 15,2 0 0-15,1 5 0 0,0 0 0 0,-3 2 12 16,3 3-12-16,-1 3 12 0,-5 3 0 0,0-1 0 15,0 6 0-15,-3 0 0 0,-6 0-4 0,0-3 0 16,-3 0 0-16,0 3 0 0,-6 0-8 0,-6 2 0 16,0 3 0-16,-3 0 0 0,0 3 0 0,0-3 0 15,-3 3 0-15,0 0 8 0,0-3-8 0,-6 8 8 16,1-3-8-16,-1-2 8 0,3-5-8 0,0-9 0 16,0 3 0-16,0-5 8 0,0-3-8 0,0-2 0 0,4-3 0 15,-1-3 0-15,3 0-12 0,0-5 1 0,6 3 1 16,3-3 0-16,0 0 10 0,0 0-12 0,0 0 12 0,6-3-12 15,3 3 4-15,0 0 0 0,2 0 0 0,1 6 0 16,3-4 8-16,0 6 0 0,0 0 0 0,3 0-8 16,0 11 8-16,-3-3 0 15,3 2 0-15,-4 1-8 0,1-1 8 0,0 1 0 0,0-1 0 0,0 3 0 16,-3-2 0-16,0-3 0 0,0 2 0 0,0-5 0 16,-1 3-12-16,-2-2 0 0,3-4 0 0,-3 1-530 15,0-3-106-15</inkml:trace>
  <inkml:trace contextRef="#ctx0" brushRef="#br0" timeOffset="7040.2415">16703 14901 985 0,'0'0'28'0,"0"0"6"0,-3 8-34 0,0 0 0 16,0 0 0-16,0 3 0 0,3 2 32 0,-3 0-1 15,3 0 0-15,0 3 0 0,0 3 11 0,0-1 2 16,3-2 1-16,3 3 0 0,-3-1 13 0,0-2 2 0,3-3 1 15,3-2 0-15,0 2-12 0,0-5-2 0,3-3-1 0,0 1 0 16,0-1 3-16,0-5 1 0,3 0 0 0,-3-3 0 16,-1 1-5-16,-2-4-1 0,6-2 0 0,-3-2 0 15,3-3-3-15,-3-3-1 0,0-3 0 0,0 3 0 16,-3-5 14-16,-6 0 2 0,-3 0 1 0,-3 2 0 16,3 1-8-16,-6 2-1 0,-3-5-1 0,-3 5 0 15,-3 3-19-15,0-1-4 0,3-1-1 0,-6 4 0 16,-2 3-23-16,5 0-16 0,3 0 2 0,0 6 1 31,-3 2-131-31,0 5-25 0,0 0-6 0,3 3-761 0</inkml:trace>
  <inkml:trace contextRef="#ctx0" brushRef="#br0" timeOffset="7551.8596">16903 15899 892 0,'-9'-8'25'0,"9"8"6"0,6-8-31 0,-3 0 0 15,-3-3 0-15,0-2 0 0,3 5 92 0,0-2 13 0,-3-1 3 0,0 1 0 16,-6 2-7-16,6 0-1 16,6 0 0-16,-6 2 0 0,0 1-22 0,0 5-5 0,0 0-1 15,0 0 0-15,0 0-13 0,0 0-3 0,-9 0-1 0,9 0 0 16,0 5-31-16,0 6-5 0,-9 0-2 0,3 2 0 15,0 0-17-15,0 6 0 0,0-1 0 0,0 3 0 16,-3 0 0-16,6 6 0 0,6-1 0 0,-3 1 0 16,-3-1 0-16,6 1 0 0,6-1 0 0,0 1 0 15,0-4 0-15,0 4 0 0,0-6 0 0,6-2 0 16,3-1 0-16,-4-5 0 0,-2-2 0 0,0-3 0 16,6-3 0-16,-3-2 0 0,-3-3 0 0,-3 0 0 15,0 0 13-15,-3-3-4 0,0-2-1 0,0 0 0 16,-6-3 12-16,0 2 1 0,0 1 1 0,0 5 0 15,-6-8 14-15,0 8 4 0,-3-3 0 0,3 3 0 16,0 3-12-16,-3-3-3 0,-6 11 0 0,6-3 0 16,0 0-41-16,0 5-9 0,-6 0-2 0</inkml:trace>
  <inkml:trace contextRef="#ctx0" brushRef="#br0" timeOffset="9538.0692">17069 16137 842 0,'0'0'18'0,"0"0"4"0,0 0 1 0,0 0 1 0,0 0-24 0,0 0 0 15,0 0 0-15,-5 0 0 0,-1 0 67 0,6 0 8 16,0 0 1-16,-6-5 1 0,0 5-23 0,6 0-5 16,0 0-1-16,0 0 0 0,-3 0-32 0,3 0-6 15,0 0-2-15,-3-6 0 0,3 6 0 0,0 0-8 0,-3-8 12 0,3 8-4 16,-3 0 1-16,3 0 0 0,0 0 0 0,0 0 0 15,-6-5 15-15,6 5 2 0,-3-8 1 0,3 8 0 16,0 0 7-16,0 0 2 16,0 0 0-16,0 0 0 0,0 0 0 0,0 0 0 15,0 0 0-15,0 0 0 0,0 0 2 0,0 0 1 0,0 0 0 0,0 0 0 16,-6 0-4-16,6 0-1 0,0 0 0 0,0 0 0 16,0 0-10-16,0 0-3 0,3-5 0 0,3 2 0 15,3-2-6-15,-3 2-2 0,3 1 0 0,-3-4 0 16,2 4-13-16,-2-4 8 0,3 4-8 0,0-3 0 15,-3 2 0-15,0 0 8 0,3 1-8 0,0-1 0 16,-3 3 0-16,3-3 0 0,-3 3 0 0,0 0 0 16,0 0 0-16,-6 0 0 0,6 3 0 0,3 0 9 15,-3-1-1-15,-6-2-8 0,3 6 12 0,3-1-4 16,-6-5 5-16,3 8 1 0,-3-3 0 0,3 3 0 0,-6 0 1 16,3-3 0-16,0 6 0 0,-3-3 0 0,0 0 0 15,-3 5 0-15,3-5 0 0,-3 2 0 0,3 1-3 0,-3 0 0 16,3-3 0-16,-3-1 0 0,3-4-12 0,3-3 0 15,-3 8 0-15,3-8 0 16,0 0-38-16,0 0-10 0,0 0-3 0</inkml:trace>
  <inkml:trace contextRef="#ctx0" brushRef="#br0" timeOffset="19147.1241">15022 12602 903 0,'-18'-32'80'0,"12"24"-64"16,-3 0 42-16,3 1 8 0,-3 1 2 0,0-2 0 16,-3 3-20-16,-3 0-3 0,3-1-1 0,-3 1 0 15,1 3 8-15,-1-1 0 0,0 0 1 0,-3 3 0 16,0-2-42-16,0-1-11 0,-3 0 0 0,1 1 0 15,-4-6 0-15,0 5 0 0,-6 8 0 0,-3-2 0 16,4 2 53-16,-1-2 9 0,-3 0 2 0,3 2 0 16,1 0-48-16,2 3-8 0,-3 3-8 0,6-1 9 15,0 1-9-15,4 2 0 0,-1 3 0 16,3-3 8-16,-3 6-8 0,3-3 0 0,0 2 0 0,-2 1 0 16,-1-4-10-16,-3 7 10 0,0 1-13 0,3-4 5 0,-3 0 8 0,4 2-12 15,2 5 12-15,-3-2-12 0,3 0 12 0,0-3-8 16,3 0 8-16,-3 0-8 0,7 6 8 0,-1-3-8 15,3 5 8-15,0 0-8 0,3 2 8 0,0-1 0 16,3 1 0-16,3 1-8 0,0-3 8 0,0 0-10 16,3 0 10-16,0 1-10 0,3-4 10 0,0 3 0 15,3-2 0-15,0-1-8 0,0 3 8 0,2 0 0 16,4 3 0-16,0 0-8 0,3-3 8 0,3 0 0 16,0-3 0-16,0 3 0 0,5-2-8 0,-2-1 0 15,0 1 0-15,0-1 0 0,0-5-4 0,-4 3-1 0,1-3 0 16,6 1 0-16,-3-4 3 0,3 3 1 15,2 0 0-15,4 1 0 0,3-1-3 0,0 0-1 16,2-3 0-16,-2 1 0 16,0-3-23-16,-1 2-4 0,-2-2 0 0,-3-2-1 15,0-1 6-15,-3 0 2 0,5-2 0 0,1-6 0 0,0 0 10 0,5-2 3 0,-2-3 0 0,3-6 0 16,0 1 10-16,-1-3 10 0,-2-2-13 0,-6 2 5 16,-3 0 8-16,2-5 0 0,1-1 0 0,0-4-8 15,3-1 8-15,-4-5 9 0,7 1-1 0,12-12-8 16,-4 1 12-16,-2 2-4 0,-6 0 0 0,-4 1-8 15,-2-4 14-15,-3 1-4 0,-3-3-1 0,-6 10 0 16,-3-2 10-16,-1-3 1 0,1-2 1 0,-3 0 0 16,-6 2 11-16,0 0 1 0,0-2 1 0,-3-9 0 15,-3 1-4-15,-6 2-1 0,-3 1 0 0,0-1 0 16,0 0 13-16,-6 3 2 0,-2 0 1 0,-1 3 0 16,-6 2-4-16,-3-2-1 0,-9-1 0 0,1 1 0 0,-10 0-20 0,3-1-5 15,1 1-1-15,-1-1 0 0,0 1-2 0,4 5 0 16,-1 0 0-16,3 2 0 0,1 4-12 15,5 1 0-15,0 4 8 0,0 2-8 16,0 5-33-16,10 1-10 0,2 2-1 0</inkml:trace>
  <inkml:trace contextRef="#ctx0" brushRef="#br0" timeOffset="19746.9837">15769 12758 1044 0,'-9'-5'92'0,"9"5"-73"15,0 0-19-15,-3-8 0 0,3 3 40 0,0-3 4 16,3-3 0-16,-3 3 1 0,6-5-13 0,-3 0-4 16,3 0 0-16,0-1 0 0,0 1-2 0,2-3-1 15,1 3 0-15,3-3 0 0,0 0-6 0,3 3-2 0,0 2 0 0,3-2 0 16,-3 5-17-16,6-2 0 0,-4 2 0 0,4 2 0 16,0 4 12-16,0-3 0 0,0 5-1 0,3-3 0 15,-4 0-11-15,1 3 0 0,-6 3 0 0,3 0 0 16,-3 2 0-16,0 0 0 0,0 3 0 0,0 0 0 15,-1 3-19-15,-2-1-5 0,0 3-2 0,0 1 0 16,-3 1 17-16,3 4 9 0,0 0-10 0,0-1 10 0,3 3 0 16,0-2 0-16,-1 2 0 0,4-3 0 0,0 1 0 0,3-3-9 15,0 0 9-15,6-3 0 0,2 3 0 16,-2-3 0-16,-3-2 0 0,3-3 0 0,-3-3 0 0,-1-3 0 16,-2 1 0-16,0-3 11 0,0-3-11 0,0 1 12 15,0-6-12-15,-1 3 12 16,1-3-56-16,3-3-10 0,0 0-2 0</inkml:trace>
  <inkml:trace contextRef="#ctx0" brushRef="#br0" timeOffset="20679.3521">17340 12565 1188 0,'0'0'26'0,"0"0"6"0,0 0 0 0,0 0 1 0,-3-5-33 0,3 2 0 0,-3-2 0 0,3 5 0 0,-3-5 64 0,0-1 5 16,-3 1 2-16,3 0 0 0,1-1-22 0,-4 4-4 15,0-1-1-15,0 0 0 0,0 1-7 0,0-1-1 16,0 3-1-16,-3 0 0 0,0 0-8 0,3 3-2 15,-3-1 0-15,0 4 0 0,3 2-5 0,0 2-2 16,-3 1 0-16,6 5 0 0,-3 0-18 16,0 2 0-16,3 3 0 0,0 3 0 0,0-3 0 0,3 3-9 15,-2 0 9-15,2 0-8 0,2-3 8 0,-2 3 0 16,3-6 0-16,3 1-8 0,-3-6 8 0,0 0 0 16,3-2 0-16,3-1-8 0,-3-2 8 0,0-2 0 0,3-4 0 15,0-2-8-15,0 0-5 0,0-2-1 0,0-1 0 0,0-5 0 16,3 0 24-16,-3-3 5 0,-1 1 1 0,1-3 0 15,0-1-8-15,-3 1-8 0,0-3 11 16,-3 0-11-16,0 3 10 0,0-3-10 0,0 0 8 0,0 1-8 16,-3 1 0-16,3-2 0 0,-3 3 0 0,3 3 0 15,-3-1 0-15,3 1 8 0,0 2-8 0,-3 0 0 16,3 2 0-16,-3 6 0 0,0 0 0 0,0 0 0 16,0 0 20-16,9 0 0 0,-9 0-1 0,6 6 0 15,0 2-19-15,3 2 0 0,0 3 0 0,0 3 0 16,3 3-48-16,2-1-12 15,-2 1-4-15,3-6 0 0,0-10 64 0,0 10 18 0,-3 19 1 0,0-1 0 16,-3-4-19-16,0-1 0 0,-3-4 0 0,0-1 0 16,0-3 0-16,-1 1 0 0,-2-1 0 0,0-2 0 15,-3 0 40-15,0 3 4 0,0-1 0 0,-3 1 1 0,0-1-45 16,1 1 0-16,-4-1 0 0,3 1-13 0,0-6 37 0,0 3 7 16,-6-3 1-16,0-2 1 0,0 2-5 0,-3-5-2 15,-3 0 0-15,0 0 0 0,-3-3-7 0,3 0-2 16,4-5 0-16,2 0 0 0,-3 0-17 0,3-2 0 15,-3-1 0-15,3-2 0 16,0-3-44-16,3 0-5 0,0-3-2 0,3 1 0 16,0-4-36-16,3 1-7 0,3-5-2 0,6 2-704 15</inkml:trace>
  <inkml:trace contextRef="#ctx0" brushRef="#br0" timeOffset="20944.826">17632 12520 1284 0,'0'0'36'0,"0"0"8"0,0 0-35 0,0 0-9 0,0 0 0 0,0 0 0 16,0 8 56-16,0 0 10 0,0 0 2 0,3 2 0 16,0 1-12-16,0 0-3 0,-3 2 0 0,3 0 0 15,0 0-1-15,-3 3 0 0,3 0 0 0,-3 0 0 16,3 0 32-16,-3 0 5 0,3 0 2 0,0-1 0 15,-3-1-91 1,3 2-25-16,-3-3-2 0,3-3 0 0,-3 4 27 0,3-4 0 0,0-2 0 0,-3 0 0 16,3 0 21-16,-3-8 3 0,0 0 1 0,3-8 0 15,0-21-125-15,0 18-24 0,0 25-6 0,-3-4-440 16,0-10-88-16</inkml:trace>
  <inkml:trace contextRef="#ctx0" brushRef="#br0" timeOffset="21105.3934">17680 12457 1436 0,'0'0'32'0,"0"0"6"0,0 0 2 0,0 0 0 0,0 0-32 0,0 0-8 15,0 0 0-15,0 0 0 0,0-6 20 0,0 6 4 16,0-5 0-16,0 5 0 0,0 0-24 0,0 0-16 16,6-5 2-16,-6 5-430 15,0 0-85-15</inkml:trace>
  <inkml:trace contextRef="#ctx0" brushRef="#br0" timeOffset="21740.5558">17754 12459 1036 0,'0'0'23'0,"0"0"5"0,0 0 0 0,0 0 1 0,0 0-29 0,3 8 0 0,3 3 0 0,0 2 0 15,0 0 57-15,3 0 6 0,0 1 1 0,0 2 0 16,0-1 0-16,3 4 0 0,-1-1 0 0,-2 1 0 16,3 0-5-16,0-1-1 0,3 1 0 0,-3-1 0 15,0-5-33-15,3 3-6 0,-3-3-2 0,-3-2 0 16,0 0-4-16,-1-3-1 0,1-3 0 0,-3-3 0 16,-6-2 60-16,6 6 11 0,0-6 2 0,-6 0 1 15,0 0-105-15,0 0-21 16,3-6-4-16,0 1 0 0,0 0 44 0,0-3 16 0,0 0 0 0,0-5 0 0,-3 2-25 15,3-5-6-15,-6 3-1 0,3-3 0 16,0 0 16-16,-3-2 0 0,0-1 0 0,3 3 0 0,-3-2 12 0,-3 2 4 16,0 0 2-16,0 3 0 0,3 0-18 0,-3-1 0 15,3 7 8-15,0-1-8 0,0 2 0 0,3 1 0 16,0 5 0-16,0 0 0 0,0 0 0 0,0 0 0 16,0 0 0-16,0 0 0 0,0 0-12 0,6 5-7 15,0 1-1-15,0 2 0 0,3-3 68 0,0 3 12 16,0 0 4-16,-3 0 0 0,3-3-52 0,0 0-12 15,0 0 0-15,0-2 0 16,-3 0-48-16,3-3-13 0,-3 0-3 0,3-3 0 0,-4-2 64 0,1 0 16 0,0-1 2 0,0 1 0 16,0-3-18-16,-3 0 10 0,0 0-10 0,3 0 8 15,-6-2 28-15,3 2 4 0,-3-3 2 0,0 3 0 32,0-2-62-32,-3 2-13 0,0-3-3 0,-3 6 0 0,3-3 36 0,-3 3 0 0,0 2 0 0,0 0 0 15,3 3 8-15,-2 0-8 0,-1 0 0 0,0 6 9 16,3-1 16-16,-3 0 3 0,3 3 1 0,0 3 0 31,0-1-48-31,0 3-9 0,3 1-3 0,0 2 0 0,0 2 23 0,3 1 8 0,0-1 0 0,0-31-9 16,3-48 9-16,0 50 0 0,3 72 0 0,-1-5-8 15,-2-22-16-15,3-5-4 0,0-5 0 16,3-5 0-16,-3-6 42 0,3-2 8 0,0-1 2 0,0-5 0 16,0 1-46-16,0-6-9 0,3 0-1 0,-4-3-1 15,1-5-41-15,0-2-8 0,-3-1-2 0,3-5-688 16</inkml:trace>
  <inkml:trace contextRef="#ctx0" brushRef="#br0" timeOffset="22084.3293">18320 12472 1249 0,'0'0'27'0,"0"0"5"0,0 0 2 0,0 0 2 0,0 8-28 0,3 0-8 16,-3 0 0-16,6 6 0 0,-3-1 62 0,0 3 11 16,-1-3 3-16,1 5 0 0,0-2-17 0,3 0-3 15,-3 3-1-15,0-3 0 0,3-1-7 0,-3 1 0 16,3-3-1-16,-3 1 0 0,0-4-5 0,0 1-1 15,0-6 0-15,3 0 0 0,-6-5-12 0,0 0-2 16,0 0-1-16,6 3 0 0,-6-3-3 0,6-3-1 16,0 1 0-16,0-3 0 0,0-6-22 0,-3 0 0 15,3-2-10-15,-3-3 10 0,3-2 0 0,-3-1 0 0,3-5 0 0,0 3 0 16,-3 0 20-16,3 0 10 0,-1 2 2 0,1 1 1 16,0-1-33-16,0 3 0 0,-3-2 0 0,3 2 0 15,3 3 0-15,-6 2 0 0,3 3 0 0,-3 0 0 16,0 3 0-16,-3 5 0 0,9-3 0 0,-3 3 0 15,-6 0 0-15,6 3 0 0,3 2 0 0,0 3 0 16,0 3 0-16,0 2 8 0,-3 0 0 0,3 3-8 16,-1 0 15-16,1 3-4 15,3 2-1-15,3 0 0 0,21 24 6 0,-15-8 0 0,-21-21 1 0,3 2 0 16,6 1-53-16,0-1-12 0,2 1-1 16</inkml:trace>
  <inkml:trace contextRef="#ctx0" brushRef="#br0" timeOffset="97445.5921">1422 13668 1224 0,'3'32'27'0,"0"-24"5"0,-3 0 2 0,0 0 0 0,6 0-34 0,-6 2 0 0,0-2 0 0,3 0 0 16,-3 0 16-16,0 3-3 0,0 2-1 0,6-5 0 16,-6 5 37-16,0 3 7 0,0 0 2 0,0 3 0 15,2-1 10-15,1 6 1 0,-3-3 1 0,3 13 0 16,3-4-12-16,0-1-2 0,-6 0-1 0,3 0 0 16,-3 3-28-16,0-1-6 0,0-2-1 0,0 3 0 15,-3-3-12-15,3 0-8 0,-6 1 10 0,0-1-10 0,3-3 11 0,-2 1-11 16,5-1 12-16,-6-5-12 0,3 3 10 0,-3-6-10 15,3 1 8-15,0-3-8 0,0-3 8 0,-3 0-8 16,6 1 8-16,-6-4-8 0,6-2 0 0,-3 0 0 16,3-8 0-16,0 0 0 15,0 0-40-15,0 0-8 0,0 0 0 0,0 0-533 16,0 0-107-16</inkml:trace>
  <inkml:trace contextRef="#ctx0" brushRef="#br0" timeOffset="99570.0764">1454 13769 1378 0,'0'0'30'0,"0"0"6"0,-6 5 2 0,1-2 2 0,5-3-32 0,-6 3-8 0,-3-1 0 0,-6-2 0 15,15 0 0-15,-9 3 0 0,3-6 0 0,-6 3 0 16,12 0 0-16,0 0 0 0,-9 3 0 0,0-1 0 16,9-2 0-16,0 0 0 15,-6 3 0-15,-12 2 0 16,18-5 0-16,0 0 0 0,0 0 0 0,0 0 0 16,0 0 0-16,0 0 0 0,0 0 0 0,0 0 0 15,0 0 0-15,0 0 0 0,0 0 0 0,0 0 0 16,0 0 0-16,0 0 0 0,0 0 0 0,0 0 0 15,18-10 0-15,-15 7 0 0,3-2 0 0,15-8 0 16,-6-1 0-16,-6 9 0 0,0 0 0 0,14-11 0 16,-2 5 0-16,-12 9 0 0,6-4 0 15,6-2 0-15,0 1 0 0,-12 4 0 0,3 0 0 0,8-2 0 16,4 0 0-16,-15 5 0 0,3-3 0 0,15 0 0 16,-6 3 0-16,-9 0 0 0,-3 0 0 0,17 3 0 15,-14 0 0-15,-3-1 0 0,0 1 0 0,6 5 0 16,-3 0 0-16,-9-3 0 0,3 0 0 0,6 11 0 15,-6 0 0-15,-3-8 0 0,-3 3 0 0,6 13 0 0,-6-6 0 16,0-7 0-16,-9 2 0 0,-3 19 0 0,0-6 0 0,6-13 0 16,3 6 0-16,-18 20 0 0,0-7 0 0,15-19 0 15,-3 3 0-15,-11 19 0 0,-1-11 0 0,18-11 0 16,-6-3 0-16,-12 14 0 0,0-8 0 0,15-11 0 16,-3 3 0-16,-6 6 0 0,3-4 0 0,10-5 0 15,-4-2 0-15,-9 2 0 0,15-5 0 0,-3 3 0 16,3-3 0-16,-12 3 0 0,12-3 0 0,0 0 0 15,0 0 0-15,0 0 0 0,0 0 0 0,0 0 0 16,0 0 0-16,0-11 0 0,0 11 0 0,0 0 0 16,9-5 0-16,-3-1 0 0,-6 6 0 0,9 0 0 0,0 0 0 15,8 0 0-15,-5 3 0 0,-3 0 0 0,0-1 0 0,6 9 0 16,0-6 0-16,-9 1 0 16,3-1 0-16,6 5 0 0,0 4 0 0,-9-9 0 0,5 3 0 15,1 8 0-15,0-3 0 0,-3-5 0 0,-3 3 0 0,9 10 0 16,-6 0 0-16,-3-13 0 0,0 5 0 0,3 13 0 15,0-4 0-15,0-9 0 0,-9 0 0 0,9 16 0 16,-6-5 0-16,0-13 0 0,2-1 0 0,4 14 0 16,-3-8 0-16,-3-8 0 0,0 0 0 0,6 10 0 15,0-5 0-15,-9-7 0 0,6-1 0 0,3 3 0 16,-9-8 0-16</inkml:trace>
  <inkml:trace contextRef="#ctx0" brushRef="#br0" timeOffset="101412.3936">2112 13507 1256 0,'0'0'28'0,"-9"5"5"0,3-2 2 0,3 5 0 0,-6-3-35 0,3 0 0 16,4 3 0-16,-4-2 0 0,0 2 64 0,3-3 7 15,-3 3 1-15,3-3 0 16,0 3-11-16,0 0-1 0,0-3-1 0,3 3 0 16,-3 0-23-16,3 0-4 0,0 0 0 0,3 0-1 15,-3 0-15-15,3 3-4 0,0-1 0 0,3-2 0 16,0 3 2-16,3-1 0 0,-9 1 0 0,8-3 0 16,4 0 0-16,-6 0 0 0,3 0 0 0,6-3 0 15,-9-3-2-15,3 4-1 0,3-6 0 0,3 2 0 0,-6-2 13 0,-3-2 2 16,9-4 1-16,-9 1 0 0,2-3 1 0,1 3 1 15,0-6 0-15,-3 3 0 0,6-2 5 0,-9-1 1 16,3-2 0-16,0 0 0 0,0 0-11 0,-6-1-3 16,0-2 0-16,0 3 0 0,-6-3 6 0,0 3 1 15,0 0 0-15,-3 0 0 0,0 2 6 0,3-2 2 16,-9 2 0-16,4 1 0 0,-1 2-4 0,0 0-1 16,-3 3 0-16,3-1 0 0,0 4-17 0,0 2-3 15,3 0-1-15,-6 0 0 0,9 2-10 0,-8 1 0 0,2 0 0 16,3-1 0-1,-3 3-30-15,3-2 2 0,-3 2 0 0,3 3 0 16,0-2-96-16,0 2-20 0,6 0-3 0,0-1-901 0</inkml:trace>
  <inkml:trace contextRef="#ctx0" brushRef="#br0" timeOffset="102303.8504">2225 14309 1231 0,'0'0'27'0,"0"0"5"0,0 0 2 0,0 0 1 0,0 0-35 0,0 0 0 15,0 0 0-15,0 0 0 0,0 0 68 0,0 0 8 16,0 0 0-16,0 0 1 0,0 0-14 15,0 0-3-15,0 0-1 0,0 0 0 0,0 0-8 0,-3 2-2 16,-3 4 0-16,3-1 0 0,-5 3-11 0,2 0-2 16,0-3-1-16,0 6 0 0,0-1-4 0,3 1-1 15,-3-1 0-15,0 4 0 0,3 2-7 0,-6-3-2 16,3 5 0-16,3-2 0 0,0 3-13 0,3-3-8 16,-6 2 10-16,6 1-10 0,0-1 0 0,0 3 0 15,0 3 0-15,6-3 0 0,-6-2 0 0,3 2 0 0,0-3 0 16,3-2 0-16,3 0 0 0,-6-3 0 0,6 1 0 0,0-4 0 15,0 1 0-15,0-6 0 16,2 0 0-16,1 1 0 0,0-4 0 0,0-2 0 0,3-2 0 0,-6-4 0 16,6 1 16-16,-3 0-2 0,-3-6-1 15,3 3 0-15,-3-2 3 0,5-1 1 0,-8-2 0 0,0 2 0 16,3 1-1-16,-9-3-1 0,0 2 0 0,0-2 0 16,0 5 1-16,0 0 0 0,-9-3 0 0,0 3 0 15,0 3 6-15,-2 0 2 0,-1 2 0 0,0 0 0 16,3 1 0-16,-9 2 0 0,6 2 0 0,-3 1 0 15,0 2-24-15,3 1 0 0,-3 2 0 0,4 0 0 16,2-1 0-16,-3-1-8 0,9 2 0 0,-6-3 0 16,3 0-32-16,0 1-7 0,3-4-1 0,3-2-690 15,0 0-138-15</inkml:trace>
  <inkml:trace contextRef="#ctx0" brushRef="#br0" timeOffset="102752.1758">2586 14094 1749 0,'0'0'38'0,"0"0"8"0,0 0 2 0,0 0 2 0,0 0-40 0,0 0-10 0,0 0 0 0,0 0 0 15,11 3 14-15,-5-3 1 0,3 0 0 0,0 3 0 16,3-3 18-16,3 2 4 0,-6-2 1 0,6 0 0 16,0 0-5-16,3 0-1 0,2 0 0 0,-2 0 0 0,3-2-9 0,0 2-3 0,0-3 0 0,3 0 0 15,-4 1-10-15,1-1-2 0,3 3-8 0,-6-3 12 16,0 1-12-16,-3 2 0 0,0-3 8 0,-4 3-8 31,4 0 0-31,-6 0-18 0,3 0 4 0,-3 0 1 16,0 0-35-16,-3 0-6 0,-6 0-2 0,9 0-536 0,-9 0-108 0</inkml:trace>
  <inkml:trace contextRef="#ctx0" brushRef="#br0" timeOffset="102986.5751">2770 14258 1720 0,'0'0'38'0,"0"0"8"0,0 0 2 0,6 3 0 0,3 0-39 0,0-1-9 0,-3 1 0 0,6 0 0 0,0 2 64 0,0 0 12 16,2 1 1-16,1 1 1 0,0-1-29 0,0-1-5 15,0 3-2-15,0-3 0 0,0 1-21 0,3-1-4 32,-4-3-1-32,1 4 0 0,0-4-16 0,6 1 0 15,-6-3 0-15,6 0-653 0,-3-3-132 0</inkml:trace>
  <inkml:trace contextRef="#ctx0" brushRef="#br0" timeOffset="106848.5817">3904 13772 1537 0,'0'0'33'0,"0"0"7"0,0 0 2 0,0 0 2 0,0 0-35 0,-3 10-9 16,3-2 0-16,-3 3 0 0,3-3 9 0,-3 2 0 16,3 3 0-16,0 1 0 0,0-1 3 0,0 3 1 15,3 2 0-15,-3 1 0 0,3 2 10 0,0 0 1 16,-3 3 1-16,3 0 0 0,0 0 5 0,-3-1 1 16,3 4 0-16,-3-1 0 0,0 3-1 0,3 1 0 15,0-1 0-15,-3 0 0 0,0-3 2 0,0 3 1 16,0 0 0-16,-3-2 0 0,3 2-7 0,-3 0-2 0,3-2 0 15,0-4 0-15,0 1-4 0,0-3 0 0,0 0-1 0,-3-2 0 16,3-3-11-16,0 0-8 0,0-3 9 0,0-2-9 16,0-1 0-16,0 1 0 0,0-3 0 0,0 0 0 15,0-8 0-15,0 0-8 0,0 0-1 0,0 0 0 32,0 0-49-32,0 0-10 0,0 0-1 0,0 0-536 0,0-6-107 0</inkml:trace>
  <inkml:trace contextRef="#ctx0" brushRef="#br0" timeOffset="107412.1962">3901 13801 1803 0,'0'0'40'0,"0"0"8"0,0-6 1 0,0 1 2 0,0-3-41 0,0 3-10 15,0-3 0-15,0 8 0 0,3-3 20 0,3-5 1 16,0 0 1-16,3 0 0 0,0 3 10 0,0-3 3 16,3 3 0-16,0 0 0 0,3-1-11 0,2 1-3 15,-2 0 0-15,6-1 0 0,-3 1-6 0,3 3-2 16,-3 2 0-16,2 0 0 0,1 2-13 0,-3 3 9 16,3 1-9-16,0-4 8 0,-3 4-8 0,0 2 0 15,-1 0 0-15,-2 0 0 0,0-1 0 0,-3 1 0 16,-3 0 0-16,0 0 0 0,0-2 0 0,-3 4 0 15,-3 1 0-15,0 2 8 0,-6 0 0 0,0 3-8 0,0 0 12 16,-6 2-4-16,0 4-8 0,-3-1 12 16,-3 5-12-16,0-2 12 0,0 0-12 0,-2 0 0 15,2 2 0-15,-3-2 8 0,0 0-8 0,0-3 0 0,3 3 0 0,-3-3 0 16,1 0 0-16,2 0 0 0,0-5 0 0,0 3 0 16,3-3 0-16,-3-1 0 0,6-4 8 0,-3 0-8 15,3-1 0-15,3-2 0 0,0-3 0 0,3 1 0 16,3-6-9-16,0 0 9 0,0 0-12 0,0 0 12 15,0 0-26-15,0 0 2 0,0-6 0 0,3 1 0 16,3-3 10-16,-3 3 2 0,3 2 1 0,0-2 0 16,0 0 11-16,3 5 0 0,-3-3 0 0,3 3-8 15,3 3 8-15,-3-3-8 0,3 5 8 0,3 0-8 16,0 3 8-16,-1 5 11 0,4 1-3 0,0 1 0 16,0 4 3-16,3 2 0 0,3 3 0 0,-1 0 0 0,1-3 0 15,-3 3 0-15,0-3 0 0,0 0 0 0,0 0 3 16,-4-2 1-16,1-3 0 0,0 0 0 0,-3-1-7 0,3-1 0 15,-3-1-8-15,0-3 12 0,-3 1-12 0,0-3 0 16,-1 0-9-16,-2-3-648 16,0 1-130-16</inkml:trace>
  <inkml:trace contextRef="#ctx0" brushRef="#br0" timeOffset="110503.0943">4690 13634 1354 0,'0'0'38'0,"0"0"10"0,0 0-39 0,0 0-9 16,0 0 0-16,0 0 0 0,0 0 38 0,0 0 6 15,0 0 0-15,0 0 1 0,0 0-13 0,-6 0-4 0,6 0 0 16,0 0 0-16,0 0-7 0,-6 3-1 0,0-1-1 15,6-2 0-15,0 0 5 0,-6 6 0 0,0-1 1 16,3 3 0-16,0-3-5 0,0 3 0 0,0 0-1 16,3 0 0-16,0 0-9 0,0 2-2 0,0-2 0 0,3 0 0 15,0 0 4-15,3 3 0 0,-3-3 0 0,3 0 0 16,0 0-4-16,3-3 0 0,0 0 0 0,0-2 0 16,0 2 5-16,0-5 1 0,-3 0 0 0,6 0 0 15,-4 0 12-15,1-2 2 0,0-1 1 0,0-5 0 16,0 3 7-16,-3-3 0 0,3 0 1 0,-3-3 0 15,0 1 3-15,0-1 0 0,-3 0 0 0,0 3 0 16,0-2-14-16,0 2-2 0,-3-5-1 0,0 2 0 16,-3 1 3-16,0 4 1 0,-3-2 0 0,3 0 0 15,-6 0-7-15,3 1-2 0,-3 1 0 0,-3 1 0 16,3 2-5-16,-3-2-1 0,1 2 0 0,2 1 0 16,-3-1-12-16,0 3 0 0,3 0 8 0,-3 3-8 15,3 2-8-15,3 0-5 0,0 1-1 0,-3 4 0 16,3-2-46-16,3 5-10 0,-3 1-2 0,3-1-647 15,0 0-129-15</inkml:trace>
  <inkml:trace contextRef="#ctx0" brushRef="#br0" timeOffset="111397.7027">4764 14523 1476 0,'0'0'32'0,"0"0"8"0,0 0 0 0,0 0 1 0,0 0-33 0,0 0-8 16,0 0 0-16,0 0 0 0,-3-5 55 0,3 5 9 15,-3-6 1-15,3 6 1 0,0-5-15 0,3-3-3 16,-3 3-1-16,6-3 0 0,0 3-19 0,-3-3-3 16,6 2-1-16,-3 1 0 0,3 0-7 0,-3 0-1 15,3 2-1-15,0 0 0 0,0 1-15 0,0-1 0 0,0 3 8 0,-3 0-8 16,3 0 0-16,-1 0 0 0,-2 3 8 0,-6-3-8 16,0 0 0-16,6 2 9 0,-6-2-9 0,0 0 8 15,3 6 8-15,-3 1 0 0,0-1 1 0,-3 2 0 31,0-3-6-31,-3 3-2 0,3-3 0 0,-2 3 0 16,-1-3-9-16,0 3 8 0,0-2-8 0,0-1 8 16,3 0-8-16,-3 3 0 0,3 3 0 0,-3-6 0 15,6-5 0-15,0 0 0 0,0 0 0 0,0 0 0 0,0 0 0 16,0 0 0-16,0 0 0 0,0 0-11 0,0 0 11 0,0 8-13 16,0-8 5-16,6 5 8 0,0 1-14 0,0 2 5 15,0-3 1-15,0 3 0 0,3-3 8 0,-1 3-13 16,1-3 5-16,0 3 8 0,3-2-14 0,-3 1 5 15,0 1 1-15,-3 0 0 0,0 0 8 0,0 0 0 16,0 0 0-16,0 0 0 0,-3 3 0 0,-3-3 8 16,3 2-8-16,-3 3 11 0,-3 1-3 0,0-1-8 15,-3 3 12-15,0 0-4 0,-3-3 20 0,0 3 3 16,-3 0 1-16,3-1 0 0,-6-1 11 0,3-4 2 0,1 1 1 16,-1-1 0-16,0-2-4 0,0-2-1 15,3-1 0-15,-3 0 0 0,3-2-22 0,-3 0-5 16,3-1-1-16,3-2 0 0,-3 0-13 0,0-2-12 0,6 2 3 0,-2-3 0 31,-1 0-55-31,3-2-10 0,0 2-2 0,3-2-627 0,0-3-125 0</inkml:trace>
  <inkml:trace contextRef="#ctx0" brushRef="#br0" timeOffset="111968.737">5559 13713 1429 0,'-6'22'31'0,"6"-15"6"0,-3 4 2 0,0 0 2 15,0 2-33-15,3 3-8 0,-3 0 0 0,0 2 0 16,0 3 26-16,0 3 3 0,0 0 1 0,3 5 0 0,-3-3 7 0,3 6 2 16,3-3 0-16,-3 0 0 0,0 1 1 0,0 1 1 15,3-2 0-15,0 3 0 0,-3-3 3 0,3 0 0 16,0 0 0-16,0 1 0 0,3-4-24 0,-3 0-4 15,-3 1 0-15,3-3-1 0,3-3-15 0,-3-3 9 16,-3 1-9-16,3-1 8 0,0-2-8 16,0-2 8-16,-3-1-8 0,3 0 8 0,-3-2-8 0,0-1 0 15,-3-2 0-15,3 0 0 16,0-3-13-16,0-5-5 0,0 0-1 0,0 0 0 16,0 0-122-16,0 0-25 0,0 0-5 0</inkml:trace>
  <inkml:trace contextRef="#ctx0" brushRef="#br0" timeOffset="112506.1961">5556 13880 1684 0,'0'-13'37'0,"0"8"8"0,3-3 2 0,0-3 0 0,0 0-38 0,3-2-9 15,-3 0 0-15,3 2 0 0,0-2 25 0,3 0 3 0,-3 2 1 16,3 1 0-16,0-1-4 0,0 1-1 0,-1-1 0 0,4 6 0 16,-3-1 8-16,3-2 2 0,-3 6 0 0,3-1 0 15,0 1-5-15,0 2-1 16,0 2 0-16,0 1 0 0,0-1-13 0,0 6-3 0,-1-2-1 0,-2 2 0 16,3 0-11-16,-3 2 10 0,3-2-10 0,-3 3 10 15,-3 2-10-15,3 0 0 0,-3-2 9 0,-3 2-9 16,0 3 0-16,0-3 9 0,0 0-9 0,-3 6 0 15,0-3 10-15,-3 2-10 16,-3 1 8-16,0-1-8 0,0 3 0 0,-3-2 8 0,-3 2-8 0,3-2 0 16,-3-1 0-16,0 9 0 0,-3-6 0 0,4 3 0 15,-1-3 0-15,0-3 0 0,3 1 0 0,-3-1 0 16,0-2 0-16,3-3 0 0,-3-2 0 0,3 0 0 0,3-3-10 16,-3-1 10-16,3-1 0 0,0-4-9 15,6-2-5-15,0 0-1 0,0 0 0 0,0 0 0 16,0 0-1-16,0 0-1 0,0 0 0 0,0 0 0 0,6-2 2 0,3-1 1 15,-3 3 0-15,3 0 0 0,0 3 14 0,0-1 0 16,0 1-10-16,3 2 10 0,0 3 0 0,0 3 0 16,0-1 0-16,3 4 0 0,-1-1 0 0,4 3 0 15,-3 0 8-15,0 2-8 0,3-2 13 0,-3 3-2 16,3-1-1-16,-4-2 0 0,4 2 2 0,-6-2 1 16,3 0 0-16,-3 0 0 0,3-3-5 0,-3-2-8 15,-3 0 11-15,3-1-11 0,0-2 0 0,-6 0-14 0,2-3 1 16,1 1-607-16,-3-4-122 0</inkml:trace>
  <inkml:trace contextRef="#ctx0" brushRef="#br0" timeOffset="113271.2357">6119 13502 1623 0,'0'0'36'0,"0"0"7"0,0 0 1 0,0 0 2 0,0 0-37 0,0 0-9 16,0 0 0-16,0 0 0 0,0 0 34 0,0 0 5 15,6-6 1-15,0 1 0 0,0 2-15 0,0 1-2 0,2-1-1 0,-2 1 0 16,3-1 5-16,0 0 1 0,0 3 0 0,0 0 0 16,0-2-11-16,3 2-1 0,-3 0-1 0,0 0 0 15,3 2-4-15,-3-2-1 0,0 0 0 0,-3 3 0 16,-1-3-10-16,-5 0 0 0,9 5 0 0,-9-5 8 16,3 3 4-16,-3-3 1 0,0 8 0 0,0 0 0 15,0 2 8-15,-3-2 2 0,0 3 0 0,0-1 0 16,-3 1-15-16,1 0-8 0,-4-1 10 0,3 3-10 15,-3-2 11-15,-3 2-11 0,0 3 12 0,0-5-12 16,3-3 0-16,0 2 0 0,3 1 0 0,-3-3 0 16,3 0 0-16,0-3 0 0,3 0 0 0,0 0 0 15,0 1 0-15,3-6 0 0,0 0 0 0,0 0 0 16,0 0-9-16,0 0 9 0,0 0-8 0,0 0 8 16,0 0 0-16,9 5-10 0,0 0 10 0,0-2 0 15,0 2-10-15,3-2 10 0,0 2-8 0,0-2 8 16,-3 2-14-16,3-2 2 0,-3-1 1 0,3 1 0 0,-4 2 1 0,-8-5 0 15,9 8 0-15,0 0 0 0,3 3 10 16,-3-3 0-16,-6 0-9 0,0 2 9 0,3-2 0 0,-6 3 0 16,0-3 0-16,-3 2 0 0,-3 4 8 0,0-1 4 15,0 0 0-15,0 0 0 0,-3 1 13 0,3-4 3 16,-3 1 1-16,-2-1 0 0,2 3 9 0,-3-2 2 16,0 0 0-16,-3 2 0 0,6-5-12 0,-6 2-1 15,3-2-1-15,0-2 0 0,0-1-18 0,3 0-8 16,1-2 0-16,-1 0 8 15,3-3-34-15,6 0-7 0,-3 0-2 0,3 0-677 0,-6-3-135 16</inkml:trace>
  <inkml:trace contextRef="#ctx0" brushRef="#br0" timeOffset="113943.3761">6422 14240 1490 0,'0'0'32'0,"0"0"8"0,0 0 0 0,0 0 3 0,0 0-35 0,0 0-8 16,0 0 0-16,0 0 0 0,0 0 45 0,0 0 7 0,-3 5 2 0,0 0 0 15,0 3-4-15,-3 0-1 0,3-2 0 0,-3 4 0 16,1-2-6-16,-1 3-2 0,3-1 0 0,-3 4 0 16,0-1-9-16,-3 3-3 0,3 2 0 0,0 1 0 15,3-1-9-15,0 3-1 0,0-2-1 0,0 2 0 16,0-2-2-16,3 2-1 0,-3-3 0 0,3 1 0 15,3 2-15-15,3-3 0 0,-3 4 8 0,3-4-8 16,0 1 0-16,0-3 0 0,3-1 0 0,0-4 0 16,0 0 0-16,2-1 0 0,-2-2 0 0,3-3 0 15,0 1 8-15,0-4 0 0,0 1-8 0,0-3 12 16,0-3 4-16,0 1 0 0,0-4 0 0,-3 1 0 16,2 0 0-16,-2-3 1 0,0-3 0 0,0 1 0 15,-3 2-8-15,0-3-1 0,-3 1-8 0,0 2 12 16,0-3-4-16,-3 3-8 0,-3 0 11 0,0 0-11 0,-3 3 18 15,0 0-3-15,0-1-1 0,0 4 0 0,-3 2 3 16,-2 2 1-16,2 1 0 0,-3 2 0 0,0 1-18 0,3 2 0 16,-6 0 0-16,3 5 0 0,3-3 0 0,-3 1 0 15,3 0 0-15,0-1 0 16,-3 1-50-16,6 2-7 0,4-5-2 0</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4T19:04:29.095"/>
    </inkml:context>
    <inkml:brush xml:id="br0">
      <inkml:brushProperty name="width" value="0.05292" units="cm"/>
      <inkml:brushProperty name="height" value="0.05292" units="cm"/>
      <inkml:brushProperty name="color" value="#FF0000"/>
    </inkml:brush>
  </inkml:definitions>
  <inkml:trace contextRef="#ctx0" brushRef="#br0">12212 12054 1206 0,'0'0'26'0,"-3"6"6"0,0-1 0 0,0 0 3 15,0 1-35-15,0-1 0 0,-3 0 0 0,6-5 0 16,0 8 44-16,-3-3 1 0,3-5 1 0,0 6 0 16,0-6 7-16,3 8 2 0,3-3 0 0,-3 3 0 15,6-5-9-15,-3-1-2 0,3 1 0 0,3-1 0 0,-1 1-5 0,1-3-2 16,3-3 0-16,0 1 0 0,3-1-9 0,0 3-1 16,0-5-1-16,3 2 0 0,-4-2-2 0,4 0-1 15,0-1 0-15,3-2 0 0,-3 3 1 0,-3-3 1 16,2 3 0-16,-2-3 0 0,-3-3-4 0,3 3-1 15,-3-2 0-15,0-1 0 16,3 1 0-16,-1-1 0 0,-2-2 0 0,3-3 0 0,-3 3-2 0,3 0-1 16,-3-3 0-16,3 0 0 0,0 0-2 0,-1-3-1 15,1 1 0-15,0-3 0 0,0 0 1 0,0-1 0 16,0 1 0-16,0-3 0 0,-1 1 5 0,1-1 0 16,0 0 1-16,0 0 0 0,0 3-5 0,-3 0 0 15,3 0-1-15,-3-1 0 0,-1-1-15 0,1 4 11 16,0 1-11-16,3 2 10 0,-3-3-10 0,3 6 0 15,0-3 0-15,2 3 0 0,1 2 0 0,0 1 0 16,3-1 0-16,0 1 0 0,0 2 0 0,2 0 0 0,4 0 0 16,-3 2 0-16,0 1 0 0,-1 0 0 0,1 2 9 0,-3-2-9 15,0 5 8-15,3-3-8 0,-1 3 8 0,1 0-8 16,0 3 10-16,3-3-2 0,0 3-8 0,-4-1 12 16,7-2-12-16,-3 3 8 0,3 0-8 0,-4-1 0 15,1-2 0-15,-3 3 8 0,0-1-8 0,0 1 0 16,-4 0 0-16,1-1 0 0,0 1 8 0,0 0-8 15,0-3 0-15,2 2 0 0,1-2 0 0,0 0 0 32,0 0-41-32,3 0-5 0,-1-2-1 0,4-4-709 0,3 1-143 0</inkml:trace>
  <inkml:trace contextRef="#ctx0" brushRef="#br0" timeOffset="865.5668">15111 10954 1450 0,'0'0'32'0,"0"0"6"0,-3-3 2 0,3-2 1 0,-3-3-33 0,0 3-8 0,3-1 0 0,-3-2 0 15,0 0 53-15,3 0 9 16,-3 1 2-16,0-1 0 0,0 0-20 0,0 0-3 0,0 0-1 0,0 0 0 15,0 0 0-15,-3 0 0 0,3 3 0 0,-3-3 0 16,3 2-8-16,-3 4-1 0,0-3-1 0,0 2 0 16,0 0-6-16,1 3 0 0,-4 0-1 0,3 0 0 15,-3 0-7-15,3 6-2 0,-3-4 0 0,0 6 0 16,3-3-14-16,-3 6 0 0,0-3 0 0,0 5 0 16,0 0 0-16,3 3 0 0,-3 0 0 0,3 3 0 15,-3 2 0-15,4 0 0 0,-4 0 0 0,3 0 0 16,3 6-10-16,-3-1 10 0,3 1-8 0,-3 2 8 15,3 0 0-15,0 3-8 0,0-1 8 0,0 1 0 16,3 0 0-16,3-3 0 0,0 3 0 0,0-6 0 0,0-2 0 16,0 0 0-16,3-3 0 0,0 0 0 0,3 0 0 15,0-2 0-15,-1-3 0 0,1 0 0 0,3-1 0 0,0-4 0 16,0 0 0-16,0-3 8 0,6-3 2 0,-3 0 1 16,0 0 0-16,2-5 0 0,-2 0 5 0,3 0 2 15,-3-2 0-15,3-3 0 0,0-1 6 0,-3-2 2 16,3 0 0-16,-1-2 0 15,-5-3-1-15,3 2 0 16,-6-2 0-16,0 2 0 0,0 1-3 0,0-4-1 16,-6 4 0-16,3-3 0 0,-3 2-7 0,0-2-2 0,-3-1 0 0,0 1 0 15,0-3 0-15,0 3-1 0,-3-3 0 0,0 0 0 16,-3 3-11-16,0-3 12 0,-3 0-12 0,0 1 12 16,0-1-12-16,-3 2 0 0,0 1 9 0,0 0-9 15,1 2 0-15,2 1 0 0,-3 2 0 0,0 0 0 16,3 0-10-16,-3 0-3 0,3 3-1 0,-3 2 0 15,3-2-23-15,0 2-5 0,3 3-1 0,0-2 0 16,-3 2-88-16,6 0-17 0,3 0-4 0,-5 2-486 16,-1-2-97-16</inkml:trace>
  <inkml:trace contextRef="#ctx0" brushRef="#br0" timeOffset="1116.4022">14906 11414 1789 0,'0'0'39'0,"0"0"8"0,0 8 1 0,0-8 4 0,0 0-42 0,0 0-10 0,0 0 0 0,0 0 0 16,0 0 51-16,0 0 8 0,0 0 1 0,5 0 1 16,1 0-6-16,3 0-2 15,0 0 0-15,0-3 0 0,3 1-21 0,0-1-4 0,0 3 0 0,3-3-1 16,-3 1-18-16,6-1-9 0,-4 1 10 0,1-1-10 15,0 3 0-15,3-3 0 0,-3 1-11 0,3 2 11 32,0 0-68-32,0-3-7 0,-1 3-1 0,1-3-556 0,0 3-112 0</inkml:trace>
  <inkml:trace contextRef="#ctx0" brushRef="#br0" timeOffset="1552.2504">15444 11359 1456 0,'0'0'41'0,"0"0"9"0,0 0-40 0,-6 2-10 15,6-2 0-15,-6 3 0 0,3 2 76 0,-3-2 12 16,0-1 4-16,1 4 0 0,2-1-13 0,-3-2-3 16,3 2 0-16,-3 0 0 0,3 1-11 0,3-6-2 15,-3 5-1-15,3-5 0 0,-3 8-34 0,3-3-8 16,0-5 0-16,3 8-1 0,-3-8-19 0,3 5 0 15,3 3 8-15,0-2-8 0,0-1 0 0,-1 0 0 16,4 0 8-16,0-2-8 0,3 2 0 0,0 1 8 16,0-4-8-16,0 4 0 0,3-1 8 0,-3-2-8 0,3 2 0 0,-3 3 0 15,-1-3 0-15,1 3 0 0,0-3 0 0,-3 1 0 16,0 1 8-16,0 1-8 0,-3 3 0 0,0-3 0 16,-3 0 12-16,0 2-4 0,-3 1 0 0,0 0-8 15,-3-1 28-15,0 1 0 0,0-1-1 0,-3 4 0 16,0-4 5-16,0 3 2 0,-3-2 0 0,3 2 0 15,-3-2-11-15,0-1-3 0,0-2 0 0,1 3 0 16,-1-3-10-16,0-3-2 0,0 0-8 0,3 1 12 16,-3-4-12-16,3 1 0 0,0-3 0 0,0 0 0 31,0 0-20-31,0 0-8 0,3-5 0 0,-3-1-1 16,3 1-103-16,0-5-21 0,-3-1-4 0,3-2-512 0,0 0-103 0</inkml:trace>
  <inkml:trace contextRef="#ctx0" brushRef="#br0" timeOffset="1721.4286">15417 11449 1839 0,'0'0'40'0,"0"0"9"0,6-3 2 0,3-2 1 16,0 5-42-16,0-6-10 0,3 4 0 0,0-4 0 0,0 1 75 0,3 2 13 16,0-2 2-16,3 0 1 0,-7 2-49 0,7-2-10 15,-3 2-1-15,3 1-1 16,-3-1-30-16,3 0 0 0,-3 1 0 0,3-1-10 15,-1 0-143-15,-2 3-29 16,3-2-6-16</inkml:trace>
  <inkml:trace contextRef="#ctx0" brushRef="#br0" timeOffset="2191.8285">16111 11253 1555 0,'0'0'34'0,"0"0"7"0,6 2 2 0,3 1 1 16,0-3-36-16,3 3-8 0,-3-1 0 0,3-2 0 0,-1 3 65 0,4-3 11 15,-3 0 3-15,6-3 0 0,-3 3-16 0,3 0-3 16,0-2-1-16,3 2 0 0,-1-3-27 0,1 3-4 16,0 0-2-16,3 0 0 0,-3 0-16 0,0 0-10 15,-1 3 12-15,-2-3-12 0,0 0 10 0,0 0-10 16,0 2 8-16,-3-2-8 0,0 0 0 0,-4 0-16 16,1 0 3-16,-3 3 0 15,0 0-47-15,-3-1-10 0,-6-2-2 0,0 0-804 16</inkml:trace>
  <inkml:trace contextRef="#ctx0" brushRef="#br0" timeOffset="2426.0307">16221 11398 1832 0,'0'0'40'0,"0"0"9"0,0 0 2 0,0 0 0 0,6-2-41 0,0 2-10 0,3-3 0 0,0 0 0 15,0 3 46-15,3 0 7 0,0 0 2 0,0 0 0 16,2 3-24-16,1-3-5 0,3 0-1 0,0 0 0 16,0 3-25-16,0-3 8 0,3 0-8 0,-4 0 0 15,4 0 0-15,-3 0 0 0,0 0 8 0,0 0-8 16,3 0 0-16,-3 0 0 0,-4 0 0 0,1 0 0 16,-3 0-105-16,0-3-20 0,0 3-4 0,-6-3-1 15</inkml:trace>
  <inkml:trace contextRef="#ctx0" brushRef="#br0" timeOffset="2739.4547">16596 10978 1437 0,'0'0'40'0,"0"0"10"0,-6 8-40 0,3-1-10 16,0 1 0-16,-3 3 0 0,3 2 70 0,0 3 12 0,-3 0 2 16,0 2 1-16,1-2 9 0,-4 3 2 0,3-1 0 0,-3 1 0 15,3 2-20-15,-3 3-3 0,0 2-1 0,-3 1 0 16,3-1-9-16,0 6-3 0,-3-3 0 0,0 0 0 16,3-2-31-16,-3-1-6 0,1 3-2 0,-1-2 0 15,3-1-21-15,-3-2 8 0,6 0-8 0,-3-3 0 31,3 0-28-31,0 0-11 0,0 0-1 0,3-2-704 0,-3-3-141 0</inkml:trace>
  <inkml:trace contextRef="#ctx0" brushRef="#br0" timeOffset="3412.4525">17287 10991 1396 0,'0'0'31'0,"0"0"6"0,0 0 2 0,0 0 0 0,0 0-31 0,0 0-8 0,-3 0 0 0,3 0 0 16,-6 0 82-16,-3 0 15 0,3 2 3 0,0 1 1 15,0-3-34-15,0 5-7 0,-3 1-2 0,0-1 0 16,3 3-14-16,-3 2-4 0,3 1 0 0,-3 2 0 16,-2 3-18-16,2 0-4 0,3 3-1 0,-3-1 0 0,0 1-9 15,3 4-8-15,0-1 9 0,0 4-9 0,3-2 12 0,0 2-4 16,0 1-8-16,3-1 12 0,3 1-2 0,0-3-1 15,-3-1 0-15,6-2 0 0,0 1-9 0,0-1 12 16,3-5-12-16,0 0 12 0,0-1-4 0,3-1-8 16,2-4 12-16,1 1-4 0,0-6-8 0,0 0 10 15,3-2-10-15,0-3 10 0,3-3 2 0,-1-2 0 16,-2 0 0-16,6-6 0 0,0 1 4 0,-3-4 0 16,0 1 1-16,-4-3 0 0,4-2 7 0,-3-1 2 15,-3 1 0-15,-6-3 0 0,3-1-5 0,-6 1-1 16,0-3 0-16,-3 3 0 0,-3-3 3 0,0 3 0 0,-6 0 0 15,0 3 0-15,-6-1-2 0,-3 1 0 0,0-1 0 0,-3 3 0 16,-3 0-11-16,1 0-2 0,-4 3-8 0,0 0 12 16,3 5-12-16,0 0-12 0,1 0 3 0,-1 3 0 31,3 2-15-31,3 1-4 0,0-1 0 0,3 3 0 16,0 3-110-16,0-1-22 0,6 4-5 0,-3-6-1 0</inkml:trace>
  <inkml:trace contextRef="#ctx0" brushRef="#br0" timeOffset="4129.8055">18391 11218 1335 0,'0'0'29'0,"0"0"7"0,0 0 0 0,0 0 2 0,0 0-30 0,0 0-8 0,0 0 0 0,0 0 0 16,0 0 60-16,0 0 12 0,0 0 1 0,0 0 1 15,0 0-18-15,0 0-3 0,-6-2-1 0,6 2 0 16,-6-3-8-16,6 3-1 0,-6 3-1 0,0-1 0 16,-3-2-12-16,3 6-2 0,-3-1-1 0,3 3 0 15,1 0-5-15,-1 0-1 0,0 5 0 0,0 0 0 16,3 0-9-16,0 3-3 0,-3 0 0 0,6 0 0 15,0 0-9-15,0 0 0 0,3-3 0 0,0 0 8 0,0 0-8 16,0 1 0-16,3-6 0 0,-3 0 8 0,6-3-8 16,-4 3 0-16,4-6 0 0,0 1 8 15,0 0 7-15,0-1 1 0,3-2 0 0,-3-2 0 0,0-1 8 0,0 0 3 16,0 1 0-16,-3-6 0 0,0 3 4 0,-3-1 1 16,3-2 0-16,-3 3 0 0,-3-3-10 0,3 3-2 15,-3-3 0-15,0 3 0 0,-3-3-4 0,3 2-2 16,-3-2 0-16,3 3 0 0,-6-3-14 0,6 3 11 15,-3-3-11-15,0 3 10 0,3-1-10 0,-3 1-12 16,0 0 2-16,3-3 1 16,-3 3-43-16,3-1-8 0,-3 1-1 0,3 5-656 0,3-5-131 15</inkml:trace>
  <inkml:trace contextRef="#ctx0" brushRef="#br0" timeOffset="4426.7115">18582 11406 1130 0,'0'0'32'0,"3"5"8"0,-3 3-32 0,3-2-8 0,-3-6 0 0,2 8 0 15,-2 0 108-15,0-8 20 0,0 0 4 0,3 5 0 16,-3-5-15-16,0 0-3 0,0 0-1 0,0 0 0 16,0 0-13-16,0 0-2 0,0 0-1 0,0 0 0 15,0 0-19-15,-3-5-4 0,3-3-1 0,0 2 0 16,0-4-17-16,0-1-4 0,0 1-1 0,0-4 0 15,3 1-6-15,-3 0-1 0,3-3 0 0,0 0 0 16,3 3-11-16,-3-3-2 0,3 3-1 0,-3 2 0 0,3-2-14 16,0 5-4-16,0-2 0 0,0 2 0 0,0 2-12 0,3 1 0 15,-3 0 0-15,3-1 0 0,3 1 0 0,-3 2-15 16,3 1 5-16,2 2 1 16,-2-3-35-16,3 3-6 0,3 0-2 0,0 3-819 15,3-3-164-15</inkml:trace>
  <inkml:trace contextRef="#ctx0" brushRef="#br0" timeOffset="4895.8963">19632 10864 1274 0,'0'0'28'0,"-3"5"5"0,0 3 2 0,0 0 1 16,0 3-28-16,3 2-8 0,-3 3 0 0,0 5 0 0,3-3 88 0,-3 6 16 16,0 0 3-16,3 0 1 0,-3 2-20 0,3 1-4 15,-2-1-1-15,-1 1 0 0,3 2-14 0,-3 0-2 16,0 0-1-16,0 0 0 0,3 0-18 0,0-5-3 15,0 0-1-15,3-3 0 0,0 0-27 0,-3 0-5 16,-3-2-2-16,3-1 0 0,0-2-10 0,3 3 0 16,-3-3 0-16,3-3 0 15,0-5-36-15,-1 0-7 0,-2-8-1 0,0 0 0 16,0 0-129-16,6 2-27 0,3-2-4 0</inkml:trace>
  <inkml:trace contextRef="#ctx0" brushRef="#br0" timeOffset="5660.4239">19924 11081 1609 0,'0'-11'35'0,"-3"6"7"0,3-3 2 0,-3 0 2 0,0 3-37 16,-3-6-9-16,3 3 0 0,-3 0 0 0,-3-2 96 0,0-1 16 0,6 3 4 0,-3-2 1 16,-3 2-36-16,4 2-7 0,-4-2-2 0,3 3 0 15,0 0-20-15,-3 0-5 0,3 2-1 0,-3 3 0 16,3 0-26-16,-3 0-6 0,3 3-1 0,0-1 0 15,0 3-13-15,0 1 0 0,0 2 0 0,3 0 0 16,0 2 0-16,3 3 0 0,-3-2-10 0,3 5 10 16,3 0-15-16,0-3 3 0,0 0 0 0,3 3 0 15,0 0-8-15,3 3 0 0,-3-1-1 0,6 3 0 0,-3 0 21 0,6 3 12 16,-3 0-2-16,3 0 0 0,-7 0-10 0,1-3 8 16,0 3-8-16,0-3 8 0,0 0-8 0,-3-3 0 15,0 4 0-15,-3-7 0 0,-3 4 0 0,3-3 0 16,-6-3 0-16,0 0 0 0,0 1 12 0,0-1 3 15,-6-3 1-15,3-2 0 0,0 0 2 0,-3-2 1 16,0-1 0-16,3 0 0 0,-2-2-4 0,-4-3-1 16,3 0 0-16,-3 0 0 0,0 0 0 0,0-3 0 15,0 0 0-15,3 1 0 0,-3-3 0 0,3-1 0 16,0 1 0-16,3 0 0 0,0-3-3 0,1 0-1 0,2 0 0 16,0-3 0-16,3 3-10 0,0-5 0 0,0 0 0 0,3 0 0 15,0-6-10-15,2 3 10 0,-2-5 0 0,6 0-9 16,0-3 9-16,3 0-13 0,0 0 5 0,0 3 8 15,6-2 0-15,-3-1 10 0,0 3 1 0,3-1 0 16,-1 4-11-16,-2 2 0 0,3 0 0 0,3 3 0 31,-3 2-24-31,-3 1-6 0,-3-1-2 0,2 3 0 0,-2 3 32 0,-3 0 0 0,-3-1 0 0,-6 6 0 16,0 0 0-16,9 3 0 0,-9-3 0 0,3 5 0 16,-3-2 0-16,3 5 0 15,-6 0-9-15,3 2 9 0,-6 4 0 0,0-1-10 0,0 3 10 0,0 2 0 16,3 3-9-16,-3-2 9 0,0 5 0 0,3-3-9 15,3 3 9-15,-2-1 0 0,-1 1 0 0,3-3-8 16,0 1 8-16,3-1 0 0,5-3-9 0,-2 1 9 16,0-6 0-16,3 0 0 0,3-2-9 0,-3 2 9 15,0-5 0-15,3 0 0 0,3-3 0 0,-3-2 0 16,3 0 0-16,0-3 0 0,-4-6 0 0,4 4 0 0,0-4 0 16,-3-2 0-16,0-5 12 0,3 0-3 0,-3-3 11 0,3 0 3 15,-3-2 0-15,-1-1 0 0,-2 1-6 0,0-1-1 16,-3-2 0-16,-6 0 0 0,0 0-3 0,-3 2-1 15,3-5 0-15,-6 3 0 0,-3 0-12 0,1 0 8 16,-4 0-8-16,0 2 0 0,3 3 0 0,-6 0 0 16,3 3-8-16,0 0 8 15,3 2-42-15,0 3-2 0,0 0 0 0,3 3 0 16,0 2-29-16,0-2-7 0,3 3 0 0,-3-1-639 16,4 3-127-16</inkml:trace>
  <inkml:trace contextRef="#ctx0" brushRef="#br0" timeOffset="5958.2187">20418 10885 1605 0,'0'0'35'0,"0"0"7"0,0 0 2 0,0 0 2 0,0 0-37 0,0 0-9 0,0 0 0 0,0 0 0 16,0 0 54-16,0 0 9 0,0 0 1 0,0 8 1 15,0 0-29-15,0 0-7 0,0 2-1 0,3 1 0 16,0 0-4-16,0 2 0 0,0-3-1 0,3 1 0 15,0 0-12-15,3-1-3 0,0-2 0 0,0 0 0 16,-3-3-8-16,3 3 8 0,0-3-8 0,-1-2 8 16,1 0 9-16,-3-3 2 0,0 0 0 0,3 0 0 15,-3 0 28-15,3-6 5 0,-3 4 2 0,0-3 0 0,3-3-2 0,-6 0 0 16,3-3 0-16,-3 3 0 0,-3-2-23 0,0-1-5 16,-3 0 0-16,0 3-1 0,-3 1-1 0,-3-1 0 15,3 0 0-15,0 2 0 0,-3 1-10 0,0 2-1 16,-3-2-1-16,3 2-810 15,3 3-161-15</inkml:trace>
  <inkml:trace contextRef="#ctx0" brushRef="#br0" timeOffset="26866.1633">19600 13420 1130 0,'0'0'24'0,"0"0"6"0,0 0 1 0,0 0 1 0,0 0-32 0,0 0 0 0,0 0 0 0,0 0 0 16,0 0 59-16,0 0 5 0,0 0 0 0,0 0 1 15,0 0-5-15,0 0 0 0,0 0-1 0,0 0 0 16,0 0-27-16,0 0-4 0,0 0-2 0,0 0 0 15,0 0 1-15,0 5 0 0,0 3 0 0,0 2 0 16,0-2-1-16,0 3 0 0,0 2 0 0,0 3 0 16,3 3-3-16,-1-3-1 0,-2 2 0 0,3 3 0 15,0 0-4-15,0 1-1 0,-3-4 0 0,3 3 0 16,0-2-5-16,3-1-2 0,-6 1 0 0,3-1 0 16,0-2-10-16,0 0 12 0,0 0-12 0,0-5 12 15,-3-1-3-15,3 1 0 0,-3-3 0 0,3 0 0 16,-3-3 3-16,0-5 1 0,0 0 0 0,0 0 0 15,0 0 6-15,0 0 1 0,0 0 0 0,0 0 0 16,0 0 4-16,0 0 0 0,0 0 1 0,0 0 0 16,0 0 3-16,0 0 0 0,0 0 0 0,0 0 0 0,-3-5-17 15,0 2-3-15,3 3-8 0,0-8 12 0,-3-3-12 0,0 3 0 16,3-2 0-16,0-1 0 0,-3 1 8 16,0-4-8-16,3 4 0 0,0-1 0 0,3 1 0 15,-3-1 0-15,0 1 0 0,3-1 0 0,-3 0 0 0,3 1 0 16,0-1 0-16,0 3 0 0,0-2 0 0,0-1 0 15,0 3 0-15,0-2 0 0,0-1 8 0,3 3-8 16,-3-3 0-16,0 1 9 0,3-1-9 0,-3 3 10 0,3-2-10 0,0-1 10 16,0 3 2-16,-3-2 1 0,6 2 0 0,-3 0 0 15,3 0 0-15,2 0 0 0,-2 0 0 0,3 3 0 16,0-3-2-16,-3 2-1 0,3 1 0 0,0 3 0 16,-3-4-10-16,3 4 0 0,-3-1 0 0,0 0 0 15,3 1 0-15,-4-1 0 0,1 0 0 0,3 1 0 16,-3 2 0-16,0-3 8 0,0 0-8 0,-3 3 0 15,3-2 0-15,0 2-17 0,-3-3 2 0,0 3 1 16,0-2-38 0,3 2-8-16,-3-3-2 0,0 3-658 0,-6 0-132 0</inkml:trace>
  <inkml:trace contextRef="#ctx0" brushRef="#br0" timeOffset="27658.2015">19975 13761 1130 0,'0'0'32'0,"0"0"8"0,0 0-32 0,0 0-8 16,0 0 0-16,-3 5 0 0,3-5 83 0,-3 6 15 16,0-1 3-16,3-5 1 0,0 0-23 0,0 0-5 15,0 0-1-15,0 0 0 0,0 0-8 0,0 0-1 16,0 0-1-16,0 0 0 0,0 0-11 0,0 0-1 15,0 0-1-15,0 0 0 0,0 0-13 0,9 3-2 16,-3-3-1-16,-1 0 0 0,-5 0-16 0,9 0-3 0,0 0-1 0,0 0 0 16,-3-3 0-16,3 3 0 0,-3-3 0 0,3 3 0 15,0 0-6-15,0 3 0 0,-3 0-8 0,0-1 12 16,3-2-12-16,-3 0 9 0,-6 0-9 0,6 0 8 16,0 3-8-16,-6-3 10 0,3 5-10 0,-3-5 10 15,0 0 0-15,3 8 0 0,-3-3 0 0,0 3 0 16,0 0 2-16,-3 0 1 0,0 0 0 0,0 0 0 15,0 0-5-15,-3 0-8 0,3-3 11 0,-3 3-11 16,3-3 11-16,-3 3-11 0,3-2 10 0,-3-1-10 16,3 0 8-16,3-5-8 0,-6 6 0 0,6-6 0 15,0 0 8-15,0 0-8 0,0 0 0 0,0 0 0 16,0 0 0-16,0 0 8 0,0 0-8 0,0 0 0 16,0 0 0-16,0 0 0 0,0 0-9 0,0 0 9 15,6-3 0-15,0 0 0 0,0 1-8 0,0-1 8 16,3 3 0-16,0-3 0 0,0 3 0 0,0-2-9 0,-1 2 9 15,1 0 0-15,0 2 0 0,0 1-8 0,0-3 8 16,0 0 0-16,-3 3 0 0,3-1 0 0,-3 1 0 0,3 0 0 16,-6 2 0-16,3 0 0 0,0 0 0 0,0 3-8 15,-3-2 8-15,-3 2 0 0,0-1 0 0,0 1 0 16,-3 0 0-16,0 0 0 0,0 0 0 0,0 0 0 16,-6 3 12-16,3-3-4 0,-3 0 4 0,0 2 0 15,0-2 1-15,-3 0 0 0,0 0 4 0,3-3 1 16,-3 1 0-16,4 2 0 0,-1-3-3 0,0-3-1 15,0 4 0-15,0-6 0 0,0 2-14 0,3 1 8 16,0-3-8-16,6 0 0 0,-6 0-8 0,6 0-8 16,-3-5-2-16,3 5 0 15,-3-6-40-15,0 1-8 0,3-3-2 0,3 0 0 16,0 0-97-16,3 0-20 0,-3 1-4 0,6-4-683 0</inkml:trace>
  <inkml:trace contextRef="#ctx0" brushRef="#br0" timeOffset="28200.7832">20305 13819 1458 0,'0'0'32'0,"0"0"6"0,0 0 2 0,0 0 1 0,0 0-33 0,0 0-8 15,0 0 0-15,0 0 0 0,0 0 79 0,0 0 13 16,0 0 4-16,0 0 0 0,0 0-19 0,0 0-3 15,0-5-1-15,0 5 0 0,0 0-16 0,0-5-3 16,3-1-1-16,-3 6 0 0,6-5-22 0,-3 2-5 0,3-2-1 16,-6 5 0-16,6-3-9 0,0 3-3 0,0 0 0 0,0-2 0 15,3-1-13-15,-3 3 9 16,-6 0-9-16,5 0 8 0,4 0-8 0,-9 0 0 16,6 0 9-16,-6 0-9 0,0 0 0 0,6 5 9 15,-6-5-9-15,3 6 0 0,-3-6 14 0,3 5-4 16,-3 3-1-16,0-3 0 0,0 3 3 0,-3-3 1 0,3 3 0 0,-3 0 0 15,0 0 0-15,0-2 0 0,0 2 0 0,0-1 0 16,0-1-13-16,0-1 11 16,0 3-11-16,1-3 10 0,2-5-10 0,0 6 0 0,0-6 0 0,0 0 0 15,0 0 0-15,0 0 0 0,0 0 0 0,0 0 0 16,0 0 0-16,0 0 0 0,0 0 0 0,2 5-11 0,4-2 11 0,0 2 0 16,0-3 0-16,0 4 0 0,0-6 0 0,3 5-8 15,0-2 8-15,-3-1 0 0,3 4 0 0,-3-4 0 16,0 6 0-16,0-3 0 0,3 1 0 0,-3-1 0 15,0 3 0-15,-3-3-8 0,3 3 8 0,-3 0 0 0,-3 0 0 16,0 0 0-16,0 0 0 0,0 0 0 0,-3 3 0 16,0-1 0-16,-3-2 8 0,3 3 0 0,-3-3 0 0,-3-1 0 15,3 1 7-15,0 0 1 0,0 0 1 0,0-2 0 16,-3-1-7-16,3-2-2 0,0 2 0 0,0-5 0 16,0 2-8-16,0-2 0 0,6 0-12 0,0 0 12 31,-3-2-144-31,-3-3-22 0,6-3-4 0,3 0-1 0</inkml:trace>
  <inkml:trace contextRef="#ctx0" brushRef="#br0" timeOffset="28772.1472">20832 13565 1810 0,'0'0'40'0,"0"0"8"0,0 0 1 0,0 0 3 0,0 0-42 0,0 0-10 0,0 0 0 0,0 0 0 16,0 0 46-16,0 0 7 0,3-5 2 0,3 2 0 16,0 1-11-16,3-1-1 0,0 0-1 0,0 1 0 15,-1 2-5-15,4-3-1 0,0 0 0 0,0 1 0 16,3-1-11-16,-3 0-2 0,6 3-1 0,-3-2 0 16,3-1-8-16,-4 1-2 0,1-1 0 0,0 0 0 15,0 1 7-15,0-1 1 0,0 0 0 0,0 1 0 16,0 2-28-16,-3-3-6 15,-1 0-1-15,1 3 0 0,-3-2 25 0,-3 2 5 16,3-3 1-16,-3 3 0 16,-6 0-57-16,0 0-11 0,0 0-3 0,0 0 0 15,0 0-121-15,0 0-24 0,0 0-4 0,0 0-608 0</inkml:trace>
  <inkml:trace contextRef="#ctx0" brushRef="#br0" timeOffset="28975.2922">20876 13727 1623 0,'0'0'36'0,"0"0"7"0,0 0 1 0,0 0 2 15,0 0-37-15,0 0-9 0,6 5 0 0,3 0 0 0,-3-2 100 0,3-1 17 16,3 1 4-16,0 0 1 0,0-3-18 16,3 2-4-16,-3-2-1 0,3 3 0 15,3-3-45-15,-4 0-9 0,1 0-1 0,0 0-1 0,3 3-30 0,3-3-5 16,-3 0-8-16,0 2 11 0,-4-2-11 0,4 0-11 15,0-2 3-15,0 2-756 16,0-3-152-16</inkml:trace>
  <inkml:trace contextRef="#ctx0" brushRef="#br0" timeOffset="30070.6688">21769 13438 1018 0,'0'0'22'0,"3"3"5"0,-3-3 1 0,-3 2 1 0,0 1-29 0,3-3 0 16,0 0 0-16,3 5 0 0,-3-5 74 0,0 0 9 16,0 0 1-16,3 3 1 0,3 0-24 0,-6-3-5 15,0 0 0-15,6 0-1 0,0-3 5 0,-6 3 2 0,0 0 0 0,6-3 0 16,-6 1 10-16,0 2 3 0,0 0 0 0,6-6 0 15,-6 1-14-15,0 5-2 0,3-5-1 0,-12-3 0 16,9 3-11-16,0 5-3 0,-3-6 0 0,3 6 0 16,0 0-14-16,-6-5-3 0,0 0-1 0,6 5 0 15,0 0-15-15,-6-3-3 0,-5 1-8 0,2 2 12 16,-3 2-4-16,0 1 0 0,3-1-8 0,0 4 12 16,-3-1-12-16,3 3 0 0,0 3 0 0,0-1 0 15,0 3 0-15,0 1 0 0,3 1 0 0,0 4-10 16,0 0 10-16,1-1 0 0,-1 1 0 0,3-1 0 15,0 1 0-15,0 2 0 0,0-3-11 0,0 1 11 16,3-6 0-16,3 3-9 0,-3 0 9 0,6-3 0 16,-3 0 0-16,0-2-8 0,3-1 8 0,2 1 0 15,-2-3 0-15,6-3-10 0,-3 3 10 0,6-5 0 16,-3 2-8-16,6-5 8 0,-6 0 0 0,3 0 0 16,-3-3 0-16,0-2 0 0,-1 3 0 0,4-4 0 15,0-2-9-15,-3 3 9 0,-3-6-13 0,0 3 5 16,3 1-8-16,0-4 0 0,-6 0-1 0,3 3 0 15,3-2 0-15,-7-1 0 0,1 3 0 0,0-2 0 16,-3-1 6-16,6 1 2 0,-6-1 0 0,3 3 0 0,-3-3 0 0,0 1 0 16,0-1 0-16,0 3 0 0,0 0 9 0,-3 0-8 15,0 1 8-15,3-1-8 0,-3 5 8 0,-3-2 0 16,0-1 8-16,3 4-8 0,0 2 0 0,0 0 0 0,-3 0 0 0,-3 0-8 16,0 2 8-16,6-2 11 0,0 0-3 0,-6 6 0 15,0 2-8-15,3 0 0 0,-3 2 9 0,3 1-9 16,0-1 0-16,3 4 0 0,0-1 0 0,0-3 0 15,3 4 0-15,0-1 0 0,0-3 0 0,3 1 0 16,0 0 0-16,0-4 0 0,0 4 0 0,3-3 0 16,-3-3 0-16,0 1 0 0,3-1 0 0,-9-5 0 15,9 5 0-15,0-2 8 0,0-3 0 0,-9 0 0 16,0 0 16-16,12-3 3 0,-6-2 1 0,3 2 0 16,-3-2-3-16,-1 0 0 0,1-3 0 0,0 0 0 15,-3 0-2-15,-3 0-1 0,0 0 0 0,0-3 0 16,0 3 5-16,-6 1 1 0,3-4 0 0,-3 0 0 15,3 3-6-15,-2-2-1 0,-1 5 0 0,0-3 0 16,-3 2-21-16,3-2 0 0,0 3-12 0,0 0 4 0,0-1-1 0,0 4 0 16,3-3 0-16,0-1 0 15,0 4-19-15,0-1-3 0,3 3-1 0,0 0 0 16,0 0-24-16,0 0-6 0,0 0-1 0,3-5 0 16,0 2-38-16,6 0-8 0,-6 1-2 0,-3 2 0 15,9-6-37-15,0 6-8 0,0-2-2 0,0 2-324 16,0-3-65-16</inkml:trace>
  <inkml:trace contextRef="#ctx0" brushRef="#br0" timeOffset="30429.8964">22261 13436 1216 0,'0'0'27'0,"0"0"5"0,6 0 2 0,-6 0 0 0,0 0-34 0,3-6 0 0,-3 4 0 0,0 2 0 16,0 0 100-16,-3-3 14 15,0 0 2-15,3 3 1 0,0 0-7 0,-6 0-2 0,-3 3 0 0,-3-3 0 16,0 0-55-16,0 3-11 0,3-3-2 0,-3 2-1 15,0 4 7-15,3-1 2 0,-3-3 0 0,3 4 0 16,-2-1-16-16,5 0-2 0,-3-2-1 0,3 0 0 16,0 2-21-16,3-2-8 0,0 2 0 0,3-5 9 15,0 0-9-15,3 10 0 0,0-2-10 0,3 0 10 16,0 0-8-16,0 0 8 0,6 0 0 0,-4-3-9 16,4 3 9-16,3 3-8 0,0-3 8 0,0 2-8 15,0 1 22-15,0 0 5 0,3-3 1 0,-6 5 0 16,-1-3-29-16,1 1-6 0,0 0-1 0,-3 2 0 15,0-3 16-15,0 1 0 0,-6 0 9 0,6-1-9 16,-6 1 24-16,0-1 0 0,-6-2-1 0,0 3 0 0,3-3 9 16,-6 2 1-16,0 1 1 0,-3-3 0 0,-3 2-6 0,3 1 0 15,-6-3-1-15,3 0 0 0,1 2-15 0,-7-2-4 16,0-2 0-16,0-4 0 0,0 4-8 0,0-4-14 16,3 1 3-16,1-3-805 15,-1 0-162-15</inkml:trace>
  <inkml:trace contextRef="#ctx0" brushRef="#br0" timeOffset="31257.255">22787 13293 1314 0,'9'-6'28'0,"-9"6"7"0,0 0 1 0,3-8 1 0,3 1-29 0,-3-4-8 16,0 3 0-16,0-3 0 0,0 3 72 0,0-2 12 15,-3-1 4-15,0-2 0 0,0 2-12 0,3 1-1 16,-3-1-1-16,0 1 0 0,0 2-25 0,0-3-5 16,-3 3 0-16,3 0-1 0,-3 0-11 0,-3 0-1 15,0 1-1-15,0 1 0 0,6 4-3 0,-9-4-1 16,-2 6 0-16,11 0 0 0,-6 0-16 0,-6 6-10 0,0-4 12 0,-3 6-12 15,3 0 0-15,0 3 0 0,3-1 0 0,-3 6 0 16,0 3 0-16,6-1 0 0,-6 3 0 0,1 1 0 16,-1 4 0-16,3 0 0 0,0 1 0 0,3 2 0 15,0 0 11-15,0 6-11 0,0-4 10 0,0 4-10 16,0-1 11-16,0 0-11 0,6-2 12 0,-3-3-12 16,3 0 16-16,3-2-3 0,-3-3-1 0,6-1 0 15,0-1-1-15,0-1-1 0,-3-5 0 0,6 2 0 16,0-2 1-16,0-3 0 0,0-2 0 0,0-3 0 15,2 2 2-15,-2-4 1 0,-9-6 0 0,15 5 0 16,0-2 6-16,-3-3 2 0,0 0 0 0,6-3 0 16,-3-2 17-16,3-3 3 0,-6-3 1 0,5 1 0 15,-2-4-35-15,3 1-8 0,-6-3 0 0,-3 0 0 0,6-2 8 16,-6 2 4-16,-3-3 0 0,6 1 0 16,-6-1-4-16,-3 1-8 0,3-1 12 0,-4 1-4 15,1-1-8-15,-3 1 12 0,-3-3-12 0,1 0 12 0,-4-1-12 0,3 1 8 16,-3 3-8-16,-6-1 8 0,6 3-8 0,-3-2-11 15,0 2 3-15,-3 0 0 16,3 0-28-16,0 3-6 0,0 0-1 0,-3 2 0 16,3 0-44-16,0 1-9 0,1 2-1 0,2 0-625 15,3 5-125-15</inkml:trace>
  <inkml:trace contextRef="#ctx0" brushRef="#br0" timeOffset="31491.6562">22555 13634 1692 0,'0'0'37'0,"0"0"8"0,0 0 2 0,0 0 0 0,12 0-38 0,-3-3-9 0,0 3 0 0,0-2 0 16,-3-1 80-16,-6 3 15 0,18-3 2 0,0-2 1 15,2 2-30-15,-5 1-5 0,0-3-2 0,0 2 0 16,0-2-35-16,-3 5-7 0,3-6-2 0,-3 4 0 15,0-1-17-15,0 0 10 0,-1 1-10 0,-11 2 8 16,0 0-20-16,18-3-4 0,-3 3 0 0,-3 0-668 16,0 0-132-16</inkml:trace>
  <inkml:trace contextRef="#ctx0" brushRef="#br0" timeOffset="31896.5601">23014 13735 1335 0,'0'0'29'0,"0"0"7"0,0 0 0 0,0 0 2 0,0 0-30 0,0 0-8 16,0 0 0-16,0 0 0 0,0 0 80 0,0 0 16 15,0 0 2-15,0 0 1 0,0 0-43 0,-6 7-9 16,0 1-2-16,6-8 0 0,-3 8-15 0,0 0-3 0,0-2-1 0,3 2 0 15,0-3-3-15,0-5-1 16,0 8 0-16,0-8 0 0,6 8-22 0,-3 0 0 0,3-3 0 0,0 3 0 16,0-3 10-16,3 3-2 0,-1-3-8 0,1 1 12 15,-3-1-12-15,0 3 0 0,6-3 0 0,0 0 0 16,3 1 0-16,-9 2 0 0,3-3 0 0,-6 3 0 16,6-3 0-16,-6 3 0 0,3-3 0 0,-6 6 0 15,0-3 16-15,0-3 6 0,6 1 2 0,-12 1 0 16,6-1 14-16,0-1 3 0,-6 0 1 0,6-5 0 15,0 8-11-15,0-2-3 0,-3-1 0 0,3-5 0 16,-9 5-16-16,3 0-4 0,6-5-8 0,0 0 12 16,-9 3-12-16,3-3-13 0,6 0 2 0,-6 0 1 31,0 0-101-31,0-3-20 0,0 1-4 0,6 2-486 0,0 0-98 0</inkml:trace>
  <inkml:trace contextRef="#ctx0" brushRef="#br0" timeOffset="32130.7521">23014 13772 1564 0,'0'0'44'0,"0"0"10"0,0 0-43 0,0 0-11 16,0 0 0-16,0 0 0 0,9 0 60 0,0 0 9 15,-1 0 3-15,4 0 0 0,0 0 17 0,0-3 4 16,-6 3 1-16,-6 0 0 0,18-3-42 0,-6 1-8 15,-6-1-1-15,3 0-1 0,3 3-28 0,-3-2-6 16,-9 2 0-16,6 0-8 0,8 0 0 0,-5-3 0 16,-9 3 0-16,6 0-669 15,6 0-141-15</inkml:trace>
  <inkml:trace contextRef="#ctx0" brushRef="#br0" timeOffset="37880.9615">19992 15341 1146 0,'0'0'32'0,"0"0"8"0,0 0-32 0,6-6-8 0,0 6 0 0,-6 0 0 15,6-5 40-15,-3 0 8 0,3-1 0 0,-3 1 1 16,3 0 22-16,-3-3 4 0,0 3 1 0,3-3 0 16,-3 2-12-16,-3-2-3 0,3 0 0 0,-3 3 0 15,0-3-4-15,0 3-1 0,0 0 0 0,0-1 0 16,-3 1-24-16,0 0-6 0,0 2-1 0,-3-2 0 16,3 2-9-16,-3-2-3 0,-3 5 0 0,0-3 0 15,0 1-5-15,-2-1 0 0,2 0-8 0,0 3 12 16,-3 0-12-16,0 3 9 0,0 0-9 0,-3-3 8 15,3 5-8-15,0 0 0 0,3 0 0 0,0 1 0 16,0 2 0-16,1 0 0 0,-1 2-10 0,0 1 10 16,3-3-11-16,3 2 11 0,-3-2-12 0,3 3 12 15,0-3-10-15,3 0 10 0,-3-3-8 0,3-5 8 16,3 8 0-16,0-3-8 0,0 3 8 0,3 0 0 0,0-5 0 16,3 5-10-16,0-3 10 0,2-2 0 0,4 2-10 0,-3 0 10 15,6 1-8-15,-3-1 8 0,6 0 0 0,-3 0-8 16,0 3 8-16,-4-2 0 0,4 2 0 0,0 0 0 15,-3-1 0-15,0 1 0 16,-3 0 0-16,0 3 0 0,0-3 0 0,-3 0 0 0,-3 0 0 16,-1 0 0-16,-2 0 0 0,0 0 0 0,0-1 0 0,-3 4 9 15,0-3-9-15,-3-3 10 16,0 9 16-16,-3-7 3 0,-2 1 1 0,-1 0 0 16,0-2 5-16,-3-1 1 0,0 0 0 0,0 0 0 15,-3-2-5-15,0 0-1 0,0-1 0 0,0-2 0 0,4 0-10 0,-4-2-3 16,3-1 0-16,0 0 0 0,0 1-17 0,0-3 0 15,6-1 0-15,3 4 0 16,-6-4-44-16,6 1-4 0,0-3 0 0,3 3 0 16,0 0-103-16,3-1-21 0,0-2-4 0,0 3-672 0</inkml:trace>
  <inkml:trace contextRef="#ctx0" brushRef="#br0" timeOffset="38178.0509">20248 15348 1296 0,'0'0'28'0,"0"0"7"0,0 0 1 0,0 0 0 0,0 0-36 0,0 0 0 0,0 0 0 0,0 0 0 15,0 0 24-15,0 0-3 0,0 0 0 0,0 6 0 16,3 2 25-16,0 0 5 0,0 2 1 0,-3 1 0 0,0-1 14 0,3 4 3 15,0-4 1-15,0-2 0 0,-3 5-21 0,3 3-4 16,-3-3-1-16,3 1 0 0,-6-1-18 0,6-2-4 16,0-1-1-16,-3-2 0 0,0 5-9 0,0-5-1 15,0 0-1-15,0-3 0 0,0-5-10 0,0 0 0 16,0 0 0-16,0 0 0 16,0 0-49-16,0 0-9 0,0 0-2 0,3-5-519 15,0 0-104-15</inkml:trace>
  <inkml:trace contextRef="#ctx0" brushRef="#br0" timeOffset="38599.7965">20418 15454 780 0,'0'19'22'0,"3"-14"5"0,-3 3-27 0,3 3 0 0,0-3 0 0,0 2 0 15,-3-2 96-15,3 0 15 0,0 3 2 0,-3-3 1 16,0-8-14-16,0 5-4 0,0-5 0 0,0 5 0 16,0-5-12-16,0 0-4 0,0 0 0 0,0 0 0 15,0 0 4-15,0 0 0 0,0 0 0 0,0 0 0 16,0-5-31-16,-6-6-5 0,6 3-2 0,0-2 0 16,0-1-22-16,-3-5-4 0,3 3 0 0,3-5-1 15,3 2-19-15,-3-3 10 0,3-2-10 0,0 2 8 16,0 1-8-16,3 2 0 0,-3-2 0 0,3 4 0 15,0 4 0-15,-4-3 0 0,1 2 0 0,3 3 0 0,-3 3 0 16,0-1 0-16,0 1-9 0,3 5 9 0,-3 0 0 0,0 0-12 16,0 5 12-16,0 3-10 0,-3 0 10 0,0 0-8 15,3 3 8-15,-3 2-8 0,0 0 8 16,-3 0 0-16,0 3 0 0,3 0 0 0,-3 3 0 0,0-3 0 16,0 0 0-16,0-1 0 0,0-1 0 0,0-1 0 15,0 0 0-15,0 0 0 0,3-5-19 0,0 3-1 16,-3-3-1-16,3-3 0 15,0 3-139-15,3-3-28 0,0 1-6 0,0-6-1 0</inkml:trace>
  <inkml:trace contextRef="#ctx0" brushRef="#br0" timeOffset="39083.5907">21007 15079 1538 0,'-3'-8'44'0,"1"2"8"0,-1 1-41 0,3 0-11 0,-3-3 0 0,3 0 0 15,0-3 53-15,-3 3 9 0,3-2 2 0,0-1 0 16,-3 1-12-16,0 2-3 0,0-3 0 0,3 3 0 16,-3 0-14-16,0-2-3 0,0 4-1 0,-3-2 0 15,3 3-2-15,0 0 0 0,-3 2 0 0,3 1 0 16,-6 2-13-16,3 0-2 0,0 2-1 0,0 4 0 15,0 1 0-15,0 1 0 0,-3 3 0 0,3 2 0 16,-3 0-13-16,3 6 11 0,-3-1-11 0,4 1 10 16,-1 2-10-16,-3 0 0 0,3 3 0 0,0 3 8 0,0-1-8 15,0 3 0-15,0 0 0 0,0 0 8 0,0 0-8 0,6 3 0 16,-3 0 9-16,3-3-9 0,0 0 11 0,6-2-3 16,0-4 0-16,6 1 0 0,-3-3-8 0,0 1 10 15,3-7-10-15,-1 1 10 0,4 0-10 0,0-5 0 16,0-1 9-16,0-2-9 0,0 0 19 0,3-5-1 15,-3-3 0-15,0 0 0 0,-1 0 2 0,1-3 0 16,0-2 0-16,-3-3 0 0,0 3 2 0,0-6 1 16,0-5 0-16,0 3 0 0,-3 0 1 0,0-3 0 15,-3 0 0-15,-1-2 0 0,-2 2-8 0,0-3-2 16,-3 6 0-16,0-6 0 0,0 4-14 0,0-1 9 16,-3 0-9-16,3-3 8 0,-3 6-8 0,0-5 0 0,-2 2 0 0,2 0 0 31,-3 0-44-31,-3 3-8 0,0 2-2 0,0 3-704 0,0-2-141 0</inkml:trace>
  <inkml:trace contextRef="#ctx0" brushRef="#br0" timeOffset="39283.0864">20850 15372 1754 0,'0'0'49'0,"0"0"12"0,0 0-49 0,9-5-12 0,-3 0 0 0,0 2 0 16,2-5 52-16,1 3 7 0,3-6 1 0,0 6 1 16,-3 0 7-16,3 2 0 0,0-2 1 0,-3 2 0 15,3-2-49-15,-3 0-11 0,0 5-1 0,3-8-8 16,-4 2 0-16,-2 1-22 0,3 0 3 0,-3-1-617 16,3 1-124-16</inkml:trace>
  <inkml:trace contextRef="#ctx0" brushRef="#br0" timeOffset="39848.5798">20597 14764 1437 0,'0'0'40'0,"0"0"10"0,0 0-40 0,0 0-10 0,0 0 0 0,0 0 0 16,0 0 24-16,0 0 2 0,3-3 1 0,-3-2 0 15,0 5-3-15,0 0 0 0,0 0 0 0,3-3 0 16,3 1-2-16,0-1-1 0,0 0 0 0,2 1 0 16,-5 2 6-16,6-3 1 0,-6 3 0 0,-3 0 0 15,9 0-13-15,-3 3-3 0,-6-3 0 0,0 0 0 16,6 2-3-16,-6-2-1 0,3 6 0 0,0-1 0 16,0 3 2-16,-3 0 0 0,0 0 0 0,0 0 0 15,-3 0 8-15,0 2 2 0,0 1 0 0,0 2 0 16,-3-3-8-16,0 4-2 0,0-4 0 0,0 4 0 15,0-7-2-15,0 4 0 0,1 0 0 0,-1-3 0 16,3-3 8-16,-3 3 0 0,3 0 1 0,0-3 0 0,3-5-17 16,-3 5 10-16,0 1-10 0,3-6 8 0,0 0 6 0,0 0 1 15,0 0 0-15,0 0 0 0,0 0 18 0,0 0 4 16,0 0 1-16,0 0 0 0,6 2-22 0,6 1-4 16,-3-3 0-16,-1 0-1 0,4 0 10 0,-3-3 3 15,3 3 0-15,-3-2 0 0,6-1-12 0,-6 0-1 0,3 1-1 16,-3-1 0-16,3 0 6 0,0-2 2 0,-4 2 0 15,4 1 0 1,-3-1-117-16,0 1-23 0,3-1-5 0</inkml:trace>
  <inkml:trace contextRef="#ctx0" brushRef="#br0" timeOffset="40431.5543">21597 15073 1591 0,'0'0'35'0,"0"0"7"0,0 0 2 0,0 0 0 16,0 0-35-16,0 8-9 0,-3 0 0 0,0 3 0 0,0-1 52 0,0 1 9 15,0 2 2-15,3 3 0 16,-3 0-14-16,0 2-2 0,3 1-1 0,0 2 0 0,-3 0 0 0,3 3 0 15,-3-3 0-15,0 3 0 0,0-3-20 0,3 0-4 16,0-2-1-16,0-3 0 0,0 0-13 0,3-3-8 16,-3 0 8-16,3 0-8 0,0-2 0 0,-3-3 0 15,3 2 0-15,-3-2 0 16,3-2-23-16,-3-6-2 0,0 0-1 0,3 5 0 16,-3-5-134-16,0 0-26 0,0 0-6 0,0 0 0 0</inkml:trace>
  <inkml:trace contextRef="#ctx0" brushRef="#br0" timeOffset="40603.6339">21463 15380 1904 0,'0'0'42'0,"6"-5"9"0,0 0 1 0,3-1 1 0,0 1-42 0,3 0-11 0,2-3 0 0,-2 3 0 15,0-1 33-15,3 1 5 0,0-3 1 0,3 3 0 16,-3-3-31-16,3 5-8 0,2-2 0 0,-2 0 0 31,6-3-96-31,0 2-20 0,3 1-4 0</inkml:trace>
  <inkml:trace contextRef="#ctx0" brushRef="#br0" timeOffset="41558.36">22395 15166 1458 0,'0'0'32'0,"0"-5"6"0,-3-1 2 0,3 1 1 15,0 0-33-15,0-1-8 0,0 1 0 0,0 0 0 0,0 0 51 0,0-1 8 16,-3 1 1-16,0 2 1 0,3-2 29 0,0 5 6 15,-6-5 0-15,0 5 1 0,0-3-52 0,6 3-10 16,-9 0-3-16,3 3 0 0,-6-3-2 0,3 5-1 16,0 0 0-16,3 3 0 0,0 0-29 0,-6 3 0 15,3 2 0-15,0 0 0 0,6 3 12 0,-3 3 0 16,-2-1 0-16,2 1 0 0,3-1-12 0,3 3 8 16,0 1-8-16,-3-1 0 0,6-3 0 0,0 1 0 15,0-3 0-15,3 2 0 0,-3-5 0 0,5 1 8 0,1-4-8 16,0-2 0-16,3 5 0 0,-3-7 0 0,3 2 8 15,0-6-8-15,0 1 0 0,0 0 11 0,-3-6-11 0,6 3 10 16,-1-5-10-16,-2-3 0 0,-3 2 0 0,3-7 0 31,0 8-19-31,-3-8-5 0,3-1-2 0,-6 4 0 16,3-3-18-16,0-1-4 0,0 1-1 0,-3 3 0 16,0-1-19-16,-3 0-3 0,0-4-1 0,3 4 0 15,-6 3-3-15,0-3-1 0,0 6 0 0,5-3 0 0,-10 0 42 0,5 3 8 0,0 0 2 0,0 5 0 16,0 0 14-16,0 0 10 0,0 0-12 0,-3 0 12 15,0 5 0-15,-3 3 0 0,3 2 8 0,-3 1-8 16,3 2 32-16,0 1 1 0,3-1 0 0,0 0 0 16,0 3 1-16,3-3 0 0,0 3 0 0,-3-5 0 15,6 2-2-15,-3-5-1 0,3 2 0 0,0-2 0 0,2-2-12 16,-2-4-3-16,3-2 0 0,0 0 0 0,0 0 26 16,0 0 5-16,0-5 1 0,0 0 0 0,0-1-18 0,-3-2-3 15,0-2-1-15,-3 2 0 0,3-3 18 0,-3-2 3 16,-3 0 1-16,0 2 0 0,-3-2-11 0,-3 0-1 15,6 2-1-15,-6 1 0 0,0-4-2 0,0 4 0 16,0-1 0-16,0 1 0 0,0 2-20 0,0 0-4 16,3 0-1-16,-3 0 0 0,3 3-8 0,0 2-11 15,0-2 3-15,0 2 0 16,3 3-51-16,0 0-9 0,0 0-3 0,0 0 0 16,6-5-146-16,0 2-30 0,3 0-5 0,-3 3-2 0</inkml:trace>
  <inkml:trace contextRef="#ctx0" brushRef="#br0" timeOffset="41834.2796">22740 15132 1190 0,'0'-3'33'0,"0"3"9"0,0 0-34 0,0 0-8 0,0 0 0 0,-3 3 0 15,0-1 69-15,3-2 12 0,-12 5 3 0,6-2 0 16,-3 2 9-16,9-5 3 0,-9 6 0 0,9-6 0 16,-6 8-39-16,0 0-7 0,3 0-2 0,-3-1 0 15,6 1-33-15,0 3-7 0,9-6-8 0,-6 3 11 16,3-3-11-16,3 3 0 0,-3 0 0 0,3 0 8 15,0 3-8-15,3-3 0 16,-3 2 0-16,3-2 0 0,-3 0 0 0,0 3 12 16,-1-3-2-16,-2 0 0 0,0 2-10 0,0-2 10 15,-3 5-10-15,-3 1 10 0,0-6 38 0,0 5 8 16,-3-3 2-16,-3 1 0 0,3 0-12 0,-3-1-2 0,3-2-1 0,-5 0 0 16,5-3-12-16,-3 6-3 0,0-6 0 0,6-5 0 15,0 0-16-15,-6 6-3 0,-3-4-1 0,9-2 0 16,0 0-23-16,0 0-5 0,0-5 0 0,0-3-720 15,0-3-143-15</inkml:trace>
  <inkml:trace contextRef="#ctx0" brushRef="#br0" timeOffset="42253.2183">22865 14761 1515 0,'0'0'33'0,"0"0"7"0,6-5 2 0,-3 0 1 0,0-1-35 0,0 1-8 0,6 0 0 0,-3-1 0 0,0-2 46 0,0 3 7 16,-1 0 2-16,4 2 0 0,-3-2 8 0,-3 5 1 15,6-5 1-15,0 5 0 0,-6 0-25 0,-3 0-6 16,12 0-1-16,-3 2 0 0,-6 1-8 0,3 2-1 15,0 0-1-15,-6-5 0 0,6 8 5 0,-3 0 2 16,3 3 0-16,-6-3 0 0,0 5-19 0,0-5-11 16,0 3 12-16,-3 2-12 0,0 3 9 0,-3-3-9 15,3 3 0-15,-3-6 9 0,0 6-1 0,3-2-8 16,-3-1 12-16,0-3-4 0,-3 1 2 0,9 0 0 0,-6-4 0 16,3 1 0-16,0 0 5 0,3-8 1 0,0 0 0 15,0 8 0-15,-9-2-4 0,9-6 0 16,0 0 0-16,0 0 0 0,0 0-3 0,0 0-1 15,0 0 0-15,12 0 0 0,-3 0 0 0,-3 0-8 0,3 0 12 0,0 0-4 32,-3-3-28-32,3 3-5 0,3 0-2 0,-3-3 0 15,3 1-139-15,-3 2-28 0,2 0-6 0</inkml:trace>
  <inkml:trace contextRef="#ctx0" brushRef="#br0" timeOffset="42628.4104">23290 14970 1458 0,'-5'0'32'0,"5"0"6"0,0 0 2 0,0 0 1 0,0 0-33 0,-9 3-8 15,6 2 0-15,-6 0 0 0,0-2 76 0,3 5 12 16,-3 0 4-16,0 0 0 0,0 2-16 0,0 4-2 16,0 2-1-16,0-1 0 0,-3 4-36 0,6 5-7 15,0-6-2-15,-3 6 0 16,1 0 3-16,5 2 0 0,0 1 0 0,-3-3 0 0,3-3-1 0,3 3 0 15,3-3 0-15,0 3 0 0,6-3 0 0,-3-3 0 16,2-2 0-16,1 0 0 0,6-3-19 0,-3 0-11 16,0-5 12-16,-3 3-12 0,9-6 17 0,-6 1-3 15,6-4-1-15,-6 1 0 0,2-6 0 0,1 1 0 16,-3-1 0-16,-3-5 0 0,6-3 4 0,-3 3 1 16,0-2 0-16,-9-3 0 0,6-3 6 0,3-3 0 0,-6 1 1 15,-3-1 0-15,8-2-10 0,-5 0-3 0,-6-3 0 0,3 3 0 16,-3 0-1-16,0 0-1 0,0-1 0 0,0 4 0 15,-6-1-10-15,3 3 8 0,0 1-8 0,-5 1 8 16,5 1-17-16,-3 3-4 0,0-1-1 0,0 3 0 31,-3 3-137-31,0-1-27 0,3 4-6 0</inkml:trace>
  <inkml:trace contextRef="#ctx0" brushRef="#br0" timeOffset="42788.9763">23127 15290 2084 0,'6'6'46'0,"-6"-6"10"0,0 0 1 0,9 0 1 0,0 2-46 0,-6-2-12 16,11 0 0-16,-2 0 0 0,3 0 53 0,-6-2 9 15,9-4 2-15,-6 4 0 0,6-4-31 0,-3 4-5 16,0-1-2-16,-1-2 0 16,1 2-91-16,0-2-19 0,3 0-3 0</inkml:trace>
  <inkml:trace contextRef="#ctx0" brushRef="#br0" timeOffset="43042.0406">23716 15224 2174 0,'0'0'48'0,"0"0"9"0,0 0 3 0,0 0 1 0,9-5-49 0,-3 5-12 0,3-5 0 0,3 2 0 16,-3-2 20-16,9 2 0 0,-6 0 1 0,5 1 0 16,-2-4-1-16,3 6 0 0,-6-2 0 0,3 2 0 15,0 0-20-15,-6 0 0 0,3-3 0 0,6 0 0 32,-7 3-37-32,-2 3-12 0,0-3-3 0,-6 3-604 0,-3-3-122 0</inkml:trace>
  <inkml:trace contextRef="#ctx0" brushRef="#br0" timeOffset="43202.9215">23737 15393 2127 0,'0'0'47'0,"0"0"9"0,0 0 3 0,0 0 1 0,0 0-48 0,0 0-12 0,3 6 0 0,9-4 0 16,-3-2 42-16,3 0 6 0,-3-2 2 0,5-1 0 16,1 3-11-16,0-3-3 0,0 1 0 0,6-1 0 15,-3 1-36-15,0-4-12 0,-3 4 0 0,5-1-703 16,1-5-141-16</inkml:trace>
  <inkml:trace contextRef="#ctx0" brushRef="#br0" timeOffset="43484.0169">24541 14698 1555 0,'0'0'34'0,"0"0"7"0,0 0 2 0,0 0 1 0,0 0-36 0,0 0-8 16,6 5 0-16,0 0 0 0,-6 3 92 0,3 3 17 16,2 2 3-16,-5 3 1 0,9 2-1 0,-9 6 0 15,6 3 0-15,-3 2 0 0,0 5-40 0,-3 1-9 16,0 2-2-16,0 5 0 0,0 0-15 0,0 6-3 0,0-1-1 0,-3 6 0 16,0-5-21-16,-3 2-4 0,6 1-1 0,-3-6 0 15,-3-3-16-15,6 0 10 0,0 1-10 0,0-6 8 16,0 0-8-16,0-3 10 0,0-2-10 0,6-3 10 15,-3 0-10-15,3-3 0 0,-3-2 0 0,0 0-836 16,6-3-168-16</inkml:trace>
  <inkml:trace contextRef="#ctx0" brushRef="#br0" timeOffset="73107.5411">20094 16648 567 0,'0'0'16'0,"0"0"4"0,0 0-20 0,0 0 0 15,0 0 0-15,6-6 0 0,-3-2 81 0,0 3 13 16,3-3 2-16,-4 5 1 0,4-2-9 0,-3-3-1 15,3-2-1-15,-3 4 0 16,0-2 8-16,0 3 2 0,-3 5 0 0,0 0 0 0,6-5-23 0,-6 5-4 16,0 0-1-16,3-3 0 0,-3 3-36 0,0 0-8 15,0 0-2-15,0 0 0 0,3-5 10 0,-3 5 1 16,0 0 1-16,0 0 0 0,-3-5-2 0,0 2 0 16,0-2 0-16,-3 5 0 0,0 0-16 0,0-3-4 15,-3 0-1-15,1 3 0 0,-1 0-11 0,-3 3 8 16,3 0-8-16,-3-3 8 0,0 0-8 0,0 5 0 15,-3-2 0-15,3 2 8 0,3 0-8 0,-3-2 0 0,1 2 0 0,2 0 0 0,-3 1 0 0,3 2 0 16,0-3 0-16,3 3 0 0,0 0 0 0,0-3-11 16,3 0 11-16,0 3-8 0,0-2 8 0,3 2 0 15,0 0 0-15,6-3-8 0,-3 5 8 0,6-2-13 16,-3 0 5-16,6-2 8 0,0 2-12 0,3-3 12 16,-4 5-12-16,7-2 12 0,0 0-9 0,0-2 9 15,0 1 0-15,-3 1 0 0,3-2 0 0,0-1 0 16,-4 6 0-16,1-3 0 0,0-1 0 0,3-1 0 15,-6 2 0-15,0 0 0 0,0-3 0 0,-3 8 0 16,0-5 0-16,-3-3 0 0,-3 6 0 0,0-3 9 0,-1-3-9 16,1 3 12-16,-6 0 15 0,1-3 3 0,-1 6 1 0,-3-3 0 15,0 0 13-15,-3 0 2 0,0-3 1 0,-3 0 0 16,0 1-10-16,0-4-1 0,0 4-1 16,0-6 0-16,-3-6-11 0,3 6-1 0,1-2-1 0,-1-1 0 15,3-5-22-15,-3 5 0 0,3-7 0 0,3 10 8 31,0-8-35-31,0 3-6 0,3-3-2 0,0 2 0 16,3 1-59-16,3-3-12 0,-3 3-2 0,6-3-563 0,-3 0-112 0</inkml:trace>
  <inkml:trace contextRef="#ctx0" brushRef="#br0" timeOffset="73404.4433">20293 16679 1216 0,'0'0'34'0,"0"0"9"0,0 0-35 0,0 0-8 15,0 0 0-15,0 0 0 0,0 0 39 0,3 6 5 16,0 2 2-16,-3-8 0 0,3 8 28 0,0 2 6 16,0-2 0-16,0 5 1 0,-3-2-10 0,3-1-3 15,0 1 0-15,0 2 0 0,-3 0-11 0,0 1-2 16,3-4-1-16,0 4 0 0,-3-7-22 0,3 1-4 15,-6 6 0-15,6-9-1 0,0 3-13 0,-3-8-2 16,0 0-1-16,0 5 0 0,0-5-11 0,0 0 0 0,0 0 0 16,0 0-11-1,0 0-25-15,0 0-6 0,9 0-1 0,-3-5 0 16,0-3-73-16,0 3-16 0,0-9-2 0,-1 1-1 0</inkml:trace>
  <inkml:trace contextRef="#ctx0" brushRef="#br0" timeOffset="73817.0253">20451 16685 547 0,'9'21'12'0,"-3"-13"2"0,0-3 1 0,-3 8 1 0,3 0-16 0,3-2 0 0,-6-3 0 0,5 5 0 16,-2 0 72-16,-3-2 12 0,3-3 3 0,0 0 0 16,-3 3 1-16,0-4 1 0,0 1 0 0,0 3 0 15,0-3 5-15,-3-3 1 0,0-5 0 0,0 0 0 16,0 0-9-16,0 0-2 0,0 0 0 0,0 0 0 15,0 0-13-15,0 0-3 0,0 0-1 0,0 5 0 0,0-5-15 0,0 0-4 16,0 0 0-16,-3-5 0 0,3-5-24 0,0 4-6 16,3-4-1-16,0-3 0 0,-3-1-17 0,3-2 10 15,3 3-10-15,0-3 8 0,0-2-8 0,3-1 0 16,-3 3 0-16,0 1 0 0,3-1 0 0,0-3-9 16,-3 1 9-16,3 4 0 0,-3 6-8 0,-1 0 8 15,1-2 0-15,3 5 0 0,-6 2-10 0,6-2 10 16,-3 5-8-16,-6 0 8 0,0 0 0 0,3 8 0 15,6 2 0-15,-6-2 0 16,3 5-8-16,-3 1 0 0,0 4 0 0,0 1 0 16,0-3 8-16,-3 2 14 0,3 1-3 0,3-4-1 15,-3 4-10-15,0-3 0 0,0-3 0 0,0 0 0 16,0 1 0-16,0-4 8 0,0 1-8 0,0-3 0 16,3-3 0-16,3 3 0 0,-6-6 0 0,5 1 0 15,-2-3-56-15,3 0-8 0,0-3 0 0,0-2-575 16,0 0-114-16</inkml:trace>
  <inkml:trace contextRef="#ctx0" brushRef="#br0" timeOffset="74332.8898">20716 16193 1569 0,'0'0'34'0,"0"0"7"0,0 0 2 0,0-3 2 0,0-2-36 0,0-3-9 0,0 5 0 0,3-2 0 16,0-1 48-16,3 1 7 0,-3 2 1 0,6-2 1 15,-3 0-10-15,2 5-3 0,1-8 0 0,3 3 0 16,0 5-8-16,0 0-1 0,0 0-1 0,0-3 0 16,-3 3-23-16,3 3-11 0,0-3 10 0,0 0-10 15,-4 5 8-15,1-2-8 0,-3 2 0 0,0 0 9 16,0 0-9-16,0-2 12 0,0 10-12 0,-3-2 12 16,-3-3-12-16,0 5 8 0,0-2-8 0,-3 2 8 15,0 0-8-15,-3 3 10 0,0-3-10 0,0 0 10 16,-3 1-10-16,0 2 8 0,1-3-8 0,-4 0 8 15,0-2-8-15,3 2 8 0,-3-3-8 0,3 4 8 0,-3-9 12 16,3 3 3-16,3 2 0 0,0-2 0 0,0-5-12 0,3 2-3 16,3-5 0-16,0 0 0 0,0 0 2 0,0 0 0 15,0 0 0-15,0 0 0 0,9 0 3 0,3 6 1 16,-3-12 0-16,3 6 0 0,0-2-1 0,0 2 0 16,0-3 0-16,0 0 0 0,0 3-13 0,-1-5 0 15,4 5 0-15,0-3 0 0,-3 1-13 0,3-1-6 16,0 3-1-16,-3-5 0 15,6 5-101-15,-6 0-21 0,2 0-4 0</inkml:trace>
  <inkml:trace contextRef="#ctx0" brushRef="#br0" timeOffset="75096.413">21347 16380 1332 0,'0'-10'29'0,"0"10"7"0,0-8 0 0,0 0 1 0,0 3-29 16,0-3-8-16,-3-6 0 0,6 7 0 0,0-4 45 0,-3 0 8 0,0 1 2 0,-3-1 0 16,3 1 9-16,-3-1 1 0,0 3 1 0,0-3 0 15,0 1-22-15,0-1-5 0,-3 3-1 0,3 3 0 16,-3 0-3-16,0 0-1 0,0 2 0 0,0 3 0 15,0 0-34-15,-3 3 0 0,-3-1 0 0,0 3 0 16,1 6 0-16,-1 0 0 0,-6 4 0 0,6 1 0 16,-3 0 0-16,3 3 0 0,0 2 0 0,0-3-9 15,0 6 9-15,0-3 0 0,1 3 0 0,5 3 0 16,-3-1 0-16,3 1 0 0,0 2 8 0,3 2-8 16,0-4 20-16,3 5-1 0,3-6 0 0,3 1 0 15,0-4-5-15,3-1-1 0,0-4 0 0,2-2 0 16,4-3-5-16,0 0-8 0,0-7 11 0,3 4-11 0,-3-7 11 0,6 0-11 15,-3-3 10-15,2-3-10 0,-2 0 16 0,3-2-2 16,-3 0-1-16,0-3 0 0,0-5 4 0,0-1 1 16,-7 1 0-16,1-5 0 0,3-1-2 0,-6 1 0 15,-3-4 0-15,3 6 0 0,-3-2-3 0,-3-1-1 16,-3 1 0-16,0-1 0 0,0-2-4 0,-3 8-8 16,0-3 11-16,-3 0-11 0,-3 3 11 0,3 0-11 15,0 0 10-15,-3-1-10 0,-6 6 0 0,6-2-21 16,1 2 3-16,2 0 1 15,-3 0-45-15,0 3-9 0,0-1-1 0,3 1-586 16,-3 5-117-16</inkml:trace>
  <inkml:trace contextRef="#ctx0" brushRef="#br0" timeOffset="75315.3704">21138 16640 1962 0,'-3'-14'43'0,"0"9"9"0,3 5 1 0,0 0 3 0,0 0-45 0,0 0-11 0,3 0 0 0,0-5 0 16,-3 2 12-16,6-2 1 0,-3 0 0 0,3-3 0 15,3 8-1-15,-3-6 0 0,3-2 0 0,0 6 0 16,3-3-12-16,0-1 9 0,0 1-9 0,3 2 8 16,-3-2-8-16,-1 0 0 0,4 5 0 0,0-3-11 31,-3 0-129-31,6 3-27 0,0-2-5 0</inkml:trace>
  <inkml:trace contextRef="#ctx0" brushRef="#br0" timeOffset="75642.8823">21552 16666 1269 0,'0'0'36'0,"0"0"8"0,0 0-36 0,-6 8-8 0,-3-3 0 0,3 3 0 0,3-2 48 0,-6 4 7 16,3-7 1-16,-2 5 1 0,5-3 8 0,-3-5 2 15,0 8 0-15,0-3 0 0,0-5-13 0,6 0-2 16,0 0-1-16,-3 6 0 0,3-4-33 0,0-2-6 16,0 0-2-16,6 5 0 0,0 1-10 0,3-1 0 15,-3-2 0-15,2 2 0 0,4 0 0 0,-3-2 0 16,0 2 0-16,3 1 0 0,-3-1 0 0,0-3 0 16,-3 6 0-16,3-2 0 0,-3-1 0 0,-3 3 0 15,0 3 0-15,0-4 8 0,-6 1 22 0,3 3 4 0,-3-3 1 0,3 5 0 16,-3-2 2-16,0-1 1 0,-3-4 0 15,0 4 0-15,0-2-7 0,-3 0-2 16,3 3 0-16,-3-9 0 0,9-2-19 0,-9 6-10 16,3-1 10-16,0-5-10 15,6 0-20-15,-6-3-11 0,-3 1-1 0,4-4-624 0,-4-2-125 0</inkml:trace>
  <inkml:trace contextRef="#ctx0" brushRef="#br0" timeOffset="75804.4133">21546 16634 1969 0,'0'-13'43'0,"0"10"9"0,3-2 1 0,0 0 3 0,-3 5-44 0,9 0-12 16,-3-3 0-16,0-2 0 0,3 0 15 0,-3 2 1 15,0-2 0-15,3-1 0 0,0 4-16 0,3-3-10 16,0 2 2-16,-1-5 0 0,1 8-5 0,0-5-1 16,0 2 0-16,3-2-570 15,-3-1-113-15</inkml:trace>
  <inkml:trace contextRef="#ctx0" brushRef="#br0" timeOffset="76023.0067">21868 16462 1832 0,'0'0'40'0,"0"0"9"0,0 0 2 0,3 3 0 0,-3-3-41 0,0 0-10 0,0 0 0 0,9 0 0 16,-3-3 29-16,2 3 4 0,1-2 1 0,3-1 0 15,-3-2-12-15,3 5-2 0,0 0-1 0,0 0 0 16,0-3-19-16,0 3 0 0,0-2 0 0,0 2 0 16,-1 0-13-16,4 2 0 0,-3 1 0 0,0-3 0 15,-3 5-128-15,0 0-26 16,3 1-5-16</inkml:trace>
  <inkml:trace contextRef="#ctx0" brushRef="#br0" timeOffset="76179.3449">21874 16706 2091 0,'0'0'46'0,"0"0"10"0,0 0 1 0,0 0 2 0,0 0-47 0,3 0-12 15,0-3 0-15,-3 3 0 0,0 0 14 0,14-10 1 16,-2 7 0-16,0-2 0 0,6-1-5 0,-3-2-1 16,3 6 0-16,3-1-650 15,0-2-131-15</inkml:trace>
  <inkml:trace contextRef="#ctx0" brushRef="#br0" timeOffset="77064.5674">22915 16140 1569 0,'0'0'34'0,"0"0"7"0,0 0 2 15,3-3 2-15,-3-2-36 0,0 5-9 0,0 0 0 0,0-6 0 0,0 4 67 0,0 2 11 16,0 0 2-16,0 0 1 0,0 0-18 0,6 8-4 16,-3 5-1-16,0 0 0 0,6 6-5 15,-6-1-1-15,3 3 0 0,-3 6 0 16,3 5-8-16,-3-1-1 0,0 4-1 0,3-1 0 0,-6 0 8 15,0 4 2-15,0-1 0 0,0 8 0 0,0 0-5 0,0-3-1 16,-3 0 0-16,0-2 0 16,0-6-24-16,3-2-5 0,0 0-1 0,0-6 0 0,0 1-8 0,-3-6-8 15,3 3 12-15,0-6-12 0,0-2 10 0,3-3-10 16,-3 1 8-16,0-4-8 0,3-2 0 0,-3-3-17 16,0 3 2-16,0-8 1 15,0 0-39-15,0 0-8 0,0 0-2 0,0 0-730 16,0 0-147-16</inkml:trace>
  <inkml:trace contextRef="#ctx0" brushRef="#br0" timeOffset="77345.9707">23219 16706 1907 0,'0'0'54'0,"-3"0"12"0,0 0-53 0,3 0-13 0,0 0 0 0,0 0 0 16,0 0 24-16,6-5 1 0,0-3 1 0,3 8 0 15,0-3 34-15,0 0 6 0,6-5 2 0,-6 8 0 16,11 0 0-16,-5 0 1 0,0-2 0 0,3-1 0 16,-6 0-37-16,9 3-7 0,-3 0-1 0,2 0-1 15,-8 0-15-15,9 0-8 0,-3 0 10 0,3-2-10 16,-6 2 0-16,3 0 8 0,0 0-8 0,-1 0 0 15,-2-3-8-15,3 3-5 0,-3-5-1 0,0 5-727 16,3 0-146-16</inkml:trace>
  <inkml:trace contextRef="#ctx0" brushRef="#br0" timeOffset="78488.3535">23933 16579 1292 0,'0'0'28'0,"0"0"7"0,0 0 1 15,0 0 0-15,0 8-36 0,0 0 0 0,0 5 0 0,0-3 0 0,0 1 51 0,0 0 3 16,0-3 1-16,0 5 0 0,0-3-19 0,6-2-4 16,-3 3-1-16,-3 2 0 0,3-2 5 0,-3-1 0 15,3-4 1-15,0 2 0 0,-3-1 18 0,0 4 3 16,0-3 1-16,0-3 0 0,0 3-9 0,3 0-2 15,-3-3 0-15,-3 3 0 0,3-8-8 0,3 6-3 16,-3 2 0-16,0-3 0 0,0-5-16 0,0 8-3 16,0-8-1-16,0 5 0 0,0-5 3 0,0 0 1 0,0 0 0 15,0 0 0-15,0 0 4 0,0 0 1 16,0 0 0-16,0 8 0 0,0-8-10 0,0 0-3 0,0 0 0 16,0 0 0-16,0 0 4 0,0 0 1 0,0 0 0 0,0 0 0 15,0 0 12-15,0 0 2 0,0 0 1 0,0 0 0 16,-3-8-16-16,3 8-3 0,-3-5-1 0,3-3 0 15,-3 0-13-15,3-3 8 0,0 1-8 0,0-3 0 16,0 2 12-16,0-2-3 0,0 0-1 0,0-6 0 16,3 6-8-16,0-3 8 0,-3-3-8 0,3 4 8 15,-3-7-8-15,6 9 0 0,-3-5 9 0,6 2-9 16,-3 3 8-16,0-1-8 0,3-2 8 0,-3 3-8 16,0 0 0-16,-6 5 0 0,9-5 0 0,3 7 0 15,-3-1 0-15,-3-1 0 0,3 5 0 0,-4 0-8 0,4 1 8 16,6-1 0-16,-9 3 0 0,9 0-8 0,-9 3 8 15,12-1-8-15,-6 4 8 0,0-1-8 16,-3 3-32-16,9 0-5 0,-7-3-2 0,4 3-756 16,0 3-151-16</inkml:trace>
  <inkml:trace contextRef="#ctx0" brushRef="#br0" timeOffset="79162.8896">24222 16817 1231 0,'0'0'27'0,"0"0"5"0,0 0 2 0,0 0 1 0,0 0-35 0,0 0 0 0,0 0 0 0,0 0 0 16,0 0 89-16,0 0 11 0,0 0 3 0,0 0 0 15,0 0-23-15,0 0-5 0,0 0-1 0,0 0 0 16,0 0-13-16,0 0-2 0,0 0-1 0,0 0 0 0,0 0-15 0,0 0-3 16,0 0-1-16,0 0 0 0,6-3-10 0,3 3-1 15,-3 0-1-15,-6 0 0 0,0 0-5 0,6-2-1 16,0 2 0-16,-6 0 0 0,9 0-12 0,-6-3-9 15,9 3 12-15,-6 0-12 0,-3 3 10 0,-3-3-10 16,0 0 8-16,9 5-8 0,-3 0 0 0,-1 1 0 16,1-4 8-16,-3 6-8 0,-3-3 0 0,6 3 8 15,-3-2-8-15,-3 4 8 0,-3-2-8 0,3-3 0 16,-6 3 9-16,6 3-9 0,0-3 0 0,-9 0 9 16,9 0-9-16,-5 2 0 0,2-2 11 0,-9 0-11 0,9-2 10 15,-3-1-10-15,-6 3 8 0,12-3-8 0,-9 0 0 0,3-2 0 16,3 2 8-16,-9-5-8 0,12 6 0 0,-9-6 0 15,9 2 0-15,0-2 8 0,0 0-8 0,0 0 0 16,0 0 0-16,0 0 0 0,0 0 0 0,0 0 0 16,0-8 0-16,9 8-8 0,0-2-1 0,-3-1 0 15,0 0 9-15,3 3 0 0,-9 0 0 0,9 0-8 16,0 0 8-16,-6 0 0 0,9 0 10 0,-7 3-10 16,-5-3 0-16,3 3 0 0,-3-3-13 0,0 0 4 15,9 2 9-15,-9-2 0 0,6 8 0 0,-6-8 0 16,0 0 0-16,3 5 0 0,-3-5 0 0,0 11 8 15,-3-3 3-15,-3 0 1 0,3-3 0 0,-3 3 0 16,6 0 7-16,-5 3 1 0,-1-3 1 0,3 2 0 16,-3-2-5-16,6-3-2 0,-9-2 0 0,9 2 0 15,-3 1-14-15,3-6 0 0,-3 2 0 0,-3 4 0 16,6-6-38-16,0 0-4 0,0 0-1 0,0 0 0 16,0 0-129-16,0 0-27 0,9-6-5 0</inkml:trace>
  <inkml:trace contextRef="#ctx0" brushRef="#br0" timeOffset="79694.1971">24490 16857 1411 0,'0'0'31'0,"0"0"6"0,0 0 2 0,0 0 1 0,0 0-32 0,0 0-8 0,0 0 0 0,0 0 0 16,0 0 98-16,0 0 18 0,0 0 4 0,0 0 1 16,0 0-46-16,0 0-10 0,0 0-1 0,0 0-1 15,0 0-28-15,12 0-6 0,-3-3-1 0,0 3 0 16,-9 0-8-16,9-3-1 0,0 3-1 0,3 0 0 16,-6 3-9-16,-6-3-1 0,0 0-8 0,11 3 12 15,-2-3-12-15,-9 0 8 0,0 0-8 0,6 5 0 16,3 0 12-16,-9-5-4 0,0 0-8 0,0 0 12 15,-3 8 1-15,-3-3 0 0,3 3 0 0,-6-2 0 16,0-1 2-16,4-2 0 0,-1 5 0 0,-3-3 0 16,0 0-2-16,-3 0 0 0,9-2 0 0,-3 5 0 15,0-3-1-15,0 1 0 0,3-4 0 0,3-2 0 0,0 0-12 0,0 0 0 16,0 0 0-16,0 0 0 0,3 6 0 0,-3-6-12 16,3 10 12-16,-3-10-10 0,6 3 10 0,3 7 0 15,-6-2-9-15,-3-8 9 0,12 6 0 0,-3 1 0 16,3-1 0-16,-7 2 0 0,-2-3 0 0,6 0 0 15,-9-5 0-15,6 8 0 0,0-2 0 0,-6-6 0 16,-3 7 0-16,3 1 0 0,-3 6 19 0,-3 2-2 16,-3-9 0-16,-2 1 0 0,2 3 18 0,-3-3 3 15,3 0 1-15,-3 2 0 0,3-7-3 0,-3 5-1 16,3-3 0-16,-3 1 0 0,6-1-16 0,-3-2-3 16,3 2-1-16,6-5 0 15,0 0-81-15,-6 5-16 0,6-5-3 0,0 0-1095 0</inkml:trace>
  <inkml:trace contextRef="#ctx0" brushRef="#br0" timeOffset="81703.5237">24612 16060 1362 0,'0'0'38'0,"0"0"10"16,-3-2-39-16,3 2-9 0,0 0 0 0,-3-3 0 0,0 0 77 0,0 3 14 15,-6-5 2-15,9 5 1 0,0 0 7 0,0 0 2 16,0 0 0-16,0 0 0 0,0 0-49 0,0 0-10 16,0-3-1-16,0-2-1 0,0 5-21 0,9-5-4 15,-3 5-1-15,-6 0 0 0,6-6-4 0,3 4 0 16,-3 2-1-16,0 0 0 0,3-5-11 0,0 5 10 16,0 0-10-16,3 0 10 0,-3 0 1 0,2 0 0 15,-2 5 0-15,0-5 0 0,3 5-11 0,-3-2 0 0,0 2 0 16,0 0 0-16,-3-2 0 0,3 5 0 0,0 0-9 0,-3 0 9 15,-3 0 0-15,0 0 0 0,3 2 0 0,-6-2 0 16,0 5 0-16,0 1 0 0,-6-1 0 0,6 5 0 16,-6-4 0-16,0 2 0 0,-3-6 0 0,6 9-10 15,-6-1 1-15,0-2 0 0,-3 3 0 0,0-6 0 16,-3 5 9-16,3-4 0 0,-2-1-9 0,-1-5 9 16,3 5 0-16,-6-3 0 0,6-2 0 0,-3 0 0 15,0-5 0-15,6 0 10 0,-3 2-10 0,3-2 10 16,1-1-1-16,2-2 0 0,-3 0 0 0,3-2 0 15,6 2 1-15,0-3 0 0,-3-2 0 0,3 5 0 0,0 0-10 16,3-3 0-16,-3-2 9 0,9-1-9 0,0 4 9 0,-3-1-9 16,-1 0 12-16,10 3-12 0,-9 0 15 0,12 0-4 15,-6 3-1-15,-3 2 0 0,9 1 1 0,-3-1 0 16,0 3 0-16,0 0 0 0,-1-3-2 0,1 3 0 16,0 3 0-16,0-1 0 0,3 1-9 0,-6-3 0 15,6 5 0-15,-3-2-738 16,2-3-150-16</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4T19:09:43.494"/>
    </inkml:context>
    <inkml:brush xml:id="br0">
      <inkml:brushProperty name="width" value="0.05292" units="cm"/>
      <inkml:brushProperty name="height" value="0.05292" units="cm"/>
      <inkml:brushProperty name="color" value="#FF0000"/>
    </inkml:brush>
  </inkml:definitions>
  <inkml:trace contextRef="#ctx0" brushRef="#br0">19936 4180 903 0,'0'0'20'0,"0"0"4"0,0 0 0 0,0 0 2 0,0 0-26 0,0 0 0 0,0 0 0 0,0-5 0 16,0 0 60-16,0-3 6 0,-3 0 2 0,3 0 0 16,-3 0-4-16,3 0 0 0,-3-2 0 0,0 2 0 15,0-3 7-15,0 3 1 0,-3-2 0 0,3 2 0 16,-3 0-18-16,0 0-3 0,0-3-1 0,-3 6 0 0,3-3-32 16,-3-3-6-16,3 3-2 0,-2-2 0 0,-4 2 0 15,3-3 0-15,-3 1 0 0,0 2 0 0,-6-3-10 16,3 1 8-16,0-1-8 0,-3-2 8 0,-5 0 0 0,-7-6 0 15,0 3 0-15,0 0 0 0,1 0 12 0,-1-2 3 16,0 2 0-16,3 0 0 0,-3 0-11 0,1 0-1 16,-1 1-1-16,0 1 0 0,3 1-2 0,1 5-8 15,-1-2 12-15,-3-1-4 0,0 3-8 0,0 0 8 16,1 0-8-16,-1 3 8 0,0-3-8 0,0 3 12 0,-2-1-12 16,5 1 12-16,0 2-12 0,3 1 12 0,-2-1-12 0,-1 0 12 15,3 1-12-15,-3 2 8 0,0-3-8 0,1 6 8 16,2-1-8-16,-6 1 0 0,3-3 0 0,-3 5 0 15,4 1 0-15,-1 2 8 0,0-3-8 0,0 5 0 16,-3-2 0-16,4 3 0 0,2 0 0 0,0-1 0 16,3 3 0-16,0 1 0 0,4 2 0 0,-4-1 0 15,0-1 0-15,3 1 0 0,0 4 0 0,-3-3 0 16,0 2 0-16,1 1 0 0,-1 2 0 0,0-2 0 16,3 2 0-16,-6 0 0 0,3 0 0 0,4 3 0 15,-7 0-9-15,3 0 9 0,0-1 0 0,0 1 0 16,0 3 0-16,1-1 0 0,2-2 0 0,3 2 0 15,-3 1-8-15,0-1 8 0,3 1 0 0,0-1 0 16,1-2 0-16,-1 5 0 0,3-2 0 0,-3-1 0 16,6 3 0-16,-6 0 0 0,6-2 0 0,0 4 0 0,0 6 0 15,0 1 0-15,0-1 0 0,3-3 0 0,0 0 8 0,1 1-8 16,-1-1 0-16,-3 1 0 0,3-4 0 0,3-4 0 16,-3-1 0-16,3 1 0 0,-3 2 0 0,3 0 0 15,0 0 0-15,0 3 0 0,0-3 0 0,0 5 0 16,-3 1 0-16,6-6 0 0,0 0 0 0,0 3 0 15,-3-1 0-15,6-2 0 0,0 3 0 0,0 3 0 16,-3-1 0-16,3 3 0 0,0 3 0 0,0-1 0 16,0-2 0-16,0 0 0 0,0-2 0 0,3 2 0 15,-3 0 0-15,3 0 0 0,-3 0 0 0,0 0 0 16,3 0 0-16,0 3 0 0,-3 0 0 0,2-3 0 0,-2 2 0 0,0-2 0 16,3-2 0-16,0-1 0 0,-3 0 0 0,-3 1 0 15,3-1 0-15,0-2 0 0,0 0 0 0,-3 0 0 16,3 2 0-16,0 3 0 0,-3-3 0 0,6 3 0 15,-3 0 0-15,0-2 0 0,0-3 0 0,3 2 0 16,-3-2 0-16,3-1 0 0,0-1 0 0,-3-1 0 16,3 0 0-16,0-3 0 0,0 6 0 0,0-3 0 15,0 0 8-15,0 0-8 0,-3 0 0 0,3 1 0 16,-1-4 0-16,4 0 0 0,-3 1 0 0,3-3 0 16,0 0 8-16,0-1-8 0,0 1 0 0,3-3 0 15,3-2 8-15,-3 2-8 0,-3 0 0 0,3 0 0 16,0 0 0-16,-1-2 8 0,4 2-8 0,-3-2 0 15,0 2 0-15,0-3 0 0,0 1 0 0,3-3 0 16,-3 0 0-16,0 0 0 0,3-3 0 0,-1 3 0 16,-2-3 0-16,3 0 0 0,-3-2 0 0,0 2 0 15,3 0 0-15,0 0 0 0,0-2 8 0,0 2-8 16,2 0 0-16,-2 1 0 0,0-4 0 0,0 1 0 0,0-1 0 0,3 1 0 16,0-3 8-16,-1 0-8 0,1-3 0 0,-3 3 0 15,3-5 0-15,3 2 0 0,-3-2 0 0,6-1 9 16,-4 4-9-16,4-4 8 0,-3 1-8 0,3 0 0 15,-3-1 0-15,3 1 0 16,-1-1 0-16,-2 1 8 0,0-3-8 0,0 0 0 0,0 3 0 0,0-3 8 16,2 0-8-16,1 0 0 0,0 0 0 0,6-3 0 15,2 3 0-15,-2-5 0 0,-3 2 0 0,3-2 8 0,-6 2-8 16,5-2 0-16,-2 0 0 0,-3-3 8 16,3 0-8-16,-3 0 0 0,-4 3 0 0,4-3 0 0,0 2 8 0,-3-2-8 15,3 3 8-15,-3-3 0 0,5-2 0 0,-8 2 0 16,3 0-8-16,0 0 0 0,0 2 9 0,3-1-9 15,-4-4 12-15,1 0-3 0,0 1 0 0,3-6 0 16,0 0 4-16,-1 0 1 0,-5 0 0 0,3-2 0 16,-3-1-2-16,0 3 0 0,-3-5 0 0,0 3 0 15,-3-1-4-15,2-2-8 0,-2 2 11 0,0-2-11 16,0 3 10-16,0-1-10 0,0 1 8 0,3-3-8 16,-3 2 13-16,0-2-2 0,0-3-1 0,-1 3 0 15,1 0-1-15,0 0 0 0,3-3 0 0,-3-3 0 16,3 1 0-16,-3-1 0 0,0 1 0 0,0-3 0 15,-3 2-1-15,0 1 0 0,-1-1 0 0,4 4 0 16,0 1-8-16,-3-1 12 0,0-1-12 0,-3 0 12 16,3 3-4-16,0-3 0 0,-3 0 0 0,3 0 0 0,-3-2-8 0,0 2 12 15,3-5-12-15,-3 3 12 0,0-6-12 0,0 0 0 16,-4 3 9-16,4-3-9 0,-3 0 0 0,0 1 9 16,3-1-9-16,-3 0 0 0,3 0 10 0,-3 1-10 15,0 2 8-15,3-3-8 0,-3 0 12 0,3-2-2 16,-3 2-1-16,0-2 0 0,-3 2 1 0,3 0 0 15,0 0 0-15,0 1 0 0,-3-4-10 0,0 3 0 16,0 3 0-16,0 0 8 0,0 0-8 0,0-3 0 16,0 1 9-16,3-4-9 0,-3 1 8 0,3-3-8 15,-3 0 8-15,0 2-8 0,0-4 12 0,0 4-3 0,3-2 0 16,-3 3 0-16,3-1-1 0,0 1 0 0,0 0 0 16,0-1 0-16,-3-2 3 0,0 3 0 0,3-3 0 0,-3 2 0 15,3 1-3-15,-3-3-8 0,-3 3 12 0,0-3-4 16,3 2 4-16,-3 1 1 0,0-3 0 0,0 0 0 15,-3-3 0-15,3 3 0 0,-3 0 0 0,0 2 0 16,3 1 2-16,-3 2 0 0,0-2 0 0,-3 2 0 16,0 0-7-16,0 1-8 0,-3 2 11 0,1-3-11 15,-1 3 9-15,0-3-9 0,0 3 0 0,0 0 9 16,0 0-9-16,0 2 0 0,3 3 0 0,0 3 0 16,0 0 0-16,3 3 0 0,-3-1 0 0,4 3 0 15,-1-2-24-15,0-1-3 0,-3 3-1 0,0-2 0 16,6 2-130-16,0 0-26 0,-6 3-6 0</inkml:trace>
  <inkml:trace contextRef="#ctx0" brushRef="#br0" timeOffset="1150.9168">18820 1408 1173 0,'0'0'25'0,"0"0"6"0,0 0 1 0,0 0 2 0,0 0-34 0,0-6 0 0,0 1 0 0,0 5 0 15,-3-3 72-15,3-2 8 0,0-3 2 0,-3 3 0 16,0-3-15-16,0 3-3 0,0 5-1 0,3-8 0 16,-6 2-12-16,3 6-3 0,-3-8 0 0,3 6 0 15,-3-1-9-15,3 3-3 0,-3 0 0 0,0 0 0 16,-3 0-12-16,3 0-2 0,-3 0-1 0,3 3 0 16,-3-1-6-16,-2 6-2 0,-1-2 0 0,0 2 0 31,3 5-59-31,-3-5-12 0,3 5-2 0,-3 0-1 0,0 0 99 0,0 3 20 0,3 0 4 0,3 3 1 15,-6-1-54-15,3 3-9 0,4 1 0 0,-4 1 0 16,0 4 0-16,3-1 0 0,0-5 0 0,3 3 0 16,-3 3 0-16,3-6 0 0,-3 5 0 0,3 3 0 15,3-2-9-15,0-1 9 0,-3 4 0 0,6 1 0 16,3 1-8-16,0 0 8 0,3-6 0 0,0 6 0 16,3-6-8-16,-3 1 8 0,2-9 0 0,1 4 0 15,3-1 0-15,-3-3 0 0,3 1 0 0,0-6 0 0,0 0 0 0,0 0 0 16,0-5 0-16,-1 3 0 0,-2-3 0 15,3-3 0-15,0-2 12 0,-3 0-3 0,0-3 4 0,3 0 1 16,0-3 0-16,-3 0 0 0,-1-2 7 0,4-3 2 16,-3 3 0-16,-3-3 0 0,3-5-5 0,-3-1-1 15,3 4 0-15,-3-4 0 0,0-1-2 0,0-1-1 16,0 0 0-16,-3-3 0 0,0-2-14 0,3 3 0 16,-7-1 0-16,4-2 0 0,-6-3 28 0,3 3 4 15,-6-5 0-15,0 7 0 0,0-7-20 0,-2 4-3 0,-1 4-1 16,-3-6 0-16,-3 3-8 0,3 0 0 15,0 2 0-15,-3 1 0 0,0 2 0 0,0 0 12 0,0 0-12 0,0 3 12 16,0 0 0-16,1-1 1 0,-4 4 0 16,3-3 0-16,0 5-3 0,0-6-1 0,0 4 0 15,0 2 0-15,-3 0-9 0,6-5 0 0,-3 7 0 16,3 1 0-16,4-3-9 0,-4 3-4 0,0 0-1 0,9 5 0 31,0 0-38-31,-6-3-7 0,0-5-1 0,6 8-662 0,0 0-132 0</inkml:trace>
  <inkml:trace contextRef="#ctx0" brushRef="#br0" timeOffset="1492.2244">18650 1969 1515 0,'0'0'33'0,"0"0"7"0,0 0 2 0,0 0 1 0,0 0-35 0,6-3-8 0,-6 3 0 0,9-3 0 16,0-2 66-16,0 2 11 0,0-2 3 0,0 5 0 15,3-8-28-15,-1 3-4 0,1-3-2 0,3 3 0 16,0 5-18-16,-3-8-4 0,3 2-1 0,0 6 0 15,-3-5-15-15,3 5-8 0,-1 0 8 0,1-5-8 16,-3 2 0-16,0 3 0 0,3 0 0 0,-3 0-8 16,0 0-126-16,0 0-25 0,0 0-5 0,0 3 0 15</inkml:trace>
  <inkml:trace contextRef="#ctx0" brushRef="#br0" timeOffset="1934.9122">19233 1942 1357 0,'0'0'29'0,"0"0"7"0,0 0 0 0,0 0 4 0,0 0-32 0,0 0-8 16,0 0 0-16,0 0 0 0,0 0 69 0,0 0 13 15,0 0 2-15,0 0 1 0,0 0-14 0,0 0-3 16,0 0-1-16,6 8 0 0,-3-5-11 0,0 2-1 0,0 3-1 0,-3-3 0 16,3 6-17-16,-3-3-3 0,0-3-1 0,0 8 0 15,0-8-6-15,0 3-2 0,0 6 0 0,0-6 0 16,0 0-6-16,0 2-2 0,0-2 0 0,0 3 0 15,0-3 3-15,3-3 1 0,-3 0 0 0,3 3 0 16,-3-8-9-16,3 5-1 0,-3-5-1 0,6 8 0 16,0-5-10-16,0 0 0 0,-6-3 0 0,0 0 0 15,6 8 0-15,0-8 12 0,0 0-2 0,3 0 0 16,-3 0-10-16,0 0 0 0,0 0 0 0,3-6 0 16,0 4 0-16,-3 2 0 0,-1-3 0 0,4 0 0 15,-3 3-8-15,3-5 8 0,0 2-10 0,-3 1 10 16,-6 2-80-16,9-3-11 0,0 3-1 0,0-5-588 15,-3 2-118-15</inkml:trace>
  <inkml:trace contextRef="#ctx0" brushRef="#br0" timeOffset="2247.4375">19379 1839 1224 0,'0'0'27'0,"0"0"5"0,0 0 2 0,0 0 0 0,0 0-34 0,3 8 0 16,-3 2 0-16,3 1 0 0,-3 0 88 0,3 7 12 15,0-5 1-15,3 6 1 0,-3 2-6 0,0-2 0 16,0 7-1-16,3-8 0 0,-6 9-29 0,3-3-6 0,-3 0 0 0,3-3-1 15,-3 3-10-15,3 2-1 0,0-5-1 0,0 3 0 16,-3 2-27-16,0-7-4 0,0 2-2 0,3-2 0 16,0-1-14-16,0 3 0 0,0-2 0 0,0-3 0 31,0 2-36-31,0-7-9 0,-3 2-3 0,0-2-955 0</inkml:trace>
  <inkml:trace contextRef="#ctx0" brushRef="#br0" timeOffset="50480.92">16254 13986 1336 0,'0'0'38'0,"0"0"8"0,-6-5-37 0,3 2-9 15,0 0 0-15,3 3 0 0,-3-2 60 0,3 2 9 16,-3-6 3-16,3 6 0 0,0 0 0 0,0 0 1 16,0 0 0-16,0 0 0 0,0 0-21 0,0 0-5 15,0 0-1-15,0 0 0 0,0 0-17 0,0 0-3 16,0-5-1-16,6 2 0 0,-3-2-4 0,3 0-1 15,-3 2 0-15,6-2 0 16,0 0 7-16,0 2 1 0,0-2 0 0,3 2 0 16,-1-2-6-16,4-1-1 0,0 4 0 0,0-3 0 15,3-1-7-15,0 4-2 0,0-4 0 0,2 4 0 0,1-1-12 0,0 0 0 16,0-2 8-16,0 5-8 0,0-3 0 0,-1 1 0 16,-2-1 0-16,3 0 0 0,-6 3 0 0,0-2 0 15,0 2 0-15,0 0 0 0,-3-3-10 0,-3 3-5 16,2 0-1-16,-2 0 0 15,0 0-24-15,-3 0-4 0,3 0-2 0,-9 0 0 16,6 3-34-16,-6-3-6 0,6 0-2 0,-6 0-493 16,0 0-99-16</inkml:trace>
  <inkml:trace contextRef="#ctx0" brushRef="#br0" timeOffset="50735.5343">16242 14213 1562 0,'0'0'34'0,"0"0"7"0,0 0 2 0,0 0 1 0,0 0-35 0,3 6-9 16,6 2 0-16,-3-6 0 0,3 4 44 0,0-4 8 15,0 1 0-15,6 0 1 0,-4-3 3 0,4 0 0 16,3-3 0-16,3 3 0 0,0 0-12 0,0-3-1 15,2 1-1-15,1-1 0 0,0 0-25 0,3 1-5 16,0-1 0-16,-4 0-1 0,1-2-11 0,0 2-9 16,-3-2 9-16,-3 2-638 15,0-2-120-15</inkml:trace>
  <inkml:trace contextRef="#ctx0" brushRef="#br0" timeOffset="51531.3399">17355 13893 1508 0,'0'0'33'0,"0"0"7"0,0 0 2 0,0 0 0 0,3-5-34 0,-3 0-8 16,3-1 0-16,3 1 0 0,-6-3 76 0,3 3 12 16,-3-3 4-16,0 0 0 0,3 3-25 0,-3-3-5 15,-3 0-1-15,3 0 0 0,0 3-9 0,-3-1-1 16,-3-2-1-16,3 3 0 0,-3 0-12 0,0 2-2 16,-3-2-1-16,0 2 0 0,-2 1-12 0,-1-1-3 15,3 3 0-15,-3 3 0 0,-3-1-8 0,3 1-1 0,0 2-1 0,3 0 0 16,-3 3-10-16,0 0 0 0,3 3 0 0,0 2 8 15,1 0-8-15,2 6 0 0,-3-3 0 0,3 5 0 16,3 0-8-16,0 0 8 0,0 0-10 0,0 3 10 16,3-3-10-16,0 3 10 0,0-5-10 0,3-1 10 15,0 1-8-15,0-3 8 0,0 0 0 0,3-3-9 16,0 0 9-16,0 0-8 0,0-5 8 0,-1 0-8 16,4 0 8-16,-3-3 0 0,3-2 0 0,0-3 0 15,0 0 0-15,0-3 0 16,0 1 0-16,0-6 0 0,3 2 0 0,-3-1 8 15,3-1 0-15,-3-3 0 0,0 0 1 0,-1 1 1 0,1-3 0 16,0-1 0-16,0 1-10 0,-3-3 10 0,3 0-10 0,-3 3 10 16,3-5-10-16,-6 4 0 0,0-1 0 0,0-1 0 15,3 2 0-15,-3 1 0 0,0 3 0 0,-3-1 8 16,0 3-8-16,0 3 0 0,0 0 0 0,0 5 0 16,0 0 0-16,0 0 0 0,0 0 0 0,0 0 0 15,0 0-12-15,0 0 1 0,3 5 1 0,-3 5 0 0,0 1 10 16,3 2 0-16,-3 0-9 0,3 1 9 0,3-1 0 0,0 3-11 15,-6-3 11-15,6 3-8 0,-3-3 8 0,6 0 0 16,-6 1 0-16,5-4 0 0,-2 1 0 0,3-1 0 16,3 1-9-16,-6-3 9 15,3 0-12-15,-3 0 1 0,6 0 1 0,-3-3 0 16,0-2-24-16,0-1-5 0,0-2-1 0,0 0 0 16,0-2-29-16,0-4-7 0,-1 1 0 0,-2-3-541 15,3 0-108-15</inkml:trace>
  <inkml:trace contextRef="#ctx0" brushRef="#br0" timeOffset="51843.6893">17718 13406 1238 0,'0'0'27'0,"0"0"5"0,0 0 2 0,0 0 2 0,0 0-36 0,0 0 0 0,0 0 0 0,0 0 0 15,0 0 58-15,0 0 5 0,0 0 1 0,0 0 0 16,3 8 4-16,0 3 2 0,-3 0 0 0,3 2 0 15,-3 3 2-15,3 2 1 0,-3 1 0 0,0 2 0 16,3 3-16-16,-3-1-3 0,0 1-1 0,0 0 0 16,-3 0-21-16,3 0-4 0,0 2 0 0,0 3-1 15,-3-2-14-15,3 2-2 0,-3-3-1 0,3 3 0 16,-3 1-10-16,3 1 10 0,-3-2-10 0,0 0 10 16,0-2-10-16,3-3 0 0,0-3 0 0,-3 0 8 15,3-5-8-15,0 0 0 0,0 0 0 0,0-3 0 16,3-2 0-16,-3-1 0 0,3-2 0 0,-3 0 0 0,3-3-28 15,-3-5 3-15,0 0 0 0,0 0 0 16,0 0-50-16,0 0-9 0,0 0-3 0,6-2-522 16,-3-4-105-16</inkml:trace>
  <inkml:trace contextRef="#ctx0" brushRef="#br0" timeOffset="52734.5737">17611 13840 1437 0,'0'0'40'0,"0"0"10"0,0 0-40 0,0 0-10 0,0 0 0 0,0 0 0 16,0 0 78-16,0 0 14 16,0 0 2-16,0 0 1 0,0 0-42 0,0 0-8 15,0 0-1-15,6 0-1 0,0-2-12 0,3 2-3 16,0 0 0-16,0 0 0 0,3 0-5 0,0 0-2 0,0 0 0 0,2 2 0 16,4-2-3-16,0 0-1 0,3 3 0 0,0-3 0 15,3 3-17-15,-3-1 8 0,2-2-8 0,1 3 0 16,0 0 8-16,-3-3-8 0,0 0 0 0,-3 2 0 15,-4-2 0-15,1 0 0 16,-3 0 0-16,0 0 0 0,-3 0 8 0,0 0-8 16,0 0 0-16,-3 3 0 0,-6-3 12 0,6 0-12 15,-6 0 12-15,0 0-12 0,0 0 12 0,0 0-4 16,0 0 0-16,0 8-8 0,0-8 21 0,0 8-2 16,-6 0-1-16,3 0 0 0,0 2-6 0,-3-2 0 0,0 3-1 15,0 2 0-15,-3 0-1 0,3 0 0 0,-3 1 0 0,0-1 0 16,3 3 0-16,-3 0 0 0,0-3 0 0,4 3 0 15,-1 0-1-15,0-3 0 0,3 3 0 0,0 0 0 16,0-3-9-16,3 3 0 0,0-3 0 0,3 0 8 16,0 0-8-16,3-2 0 0,-3 2 0 0,5-5 0 15,-2 0 0-15,0 0 0 0,0-5 0 0,3 2 0 16,-3-5 0-16,3 0 0 0,0-3 0 0,-3-2 0 16,3 0 13-16,-3-3-2 0,3-3-1 0,-3-2 0 15,0 0 0-15,0-3 0 0,0 0 0 0,0 3 0 16,0-3-10-16,-3 0 8 0,0 0-8 0,2 0 8 15,-5 0-8-15,3 3 0 0,-3 0 0 0,0 0 0 16,0-1 0-16,0 4 0 0,0-1 0 0,0 1 0 0,-3 4 0 16,3 1 8-16,0 5-8 0,0 0 0 0,0 0 0 0,0 0 0 15,0 0 0-15,0 0 0 0,0 5 0 0,-3 3-14 16,3 0 5-16,0 3 1 0,0-3-2 0,3 2 0 16,-3 1 0-16,3-3 0 0,3 0-11 0,-3 2-3 15,3-4 0-15,0 2 0 16,0-3-36-16,3-2-8 0,0-1-2 0,0 1 0 15,0 0-25-15,0-3-5 0,0 0 0 0,0 0-1 16,3 0 30-16,-3 0 7 0,2 0 0 0,-2 0 1 0,0 0 38 0,0 0 7 0,-3 0 2 0,3 2 0 16,-3-2 16-16,-6 0 14 0,6 3-2 0,3 2-1 15,-9-5 31-15,6 3 6 0,-3 2 2 0,3 0 0 16,-3 3 25-16,0-2 5 0,0 2 0 0,-3-3 1 16,3 3-3-16,-3-3-1 0,0 3 0 0,0-8 0 15,0 5-19-15,0-5-4 0,0 8-1 0,0-8 0 16,0 0-15-16,0 0-3 0,0 0-1 0,0 0 0 15,0 0-13-15,0 0-2 0,0 0-1 0,3-5 0 0,3-3 2 16,0 0 0-16,0-3 0 0,0-2 0 0,3 0-4 0,-1-3-1 16,1-2 0-16,3-1 0 0,-3-2-3 0,3 2-1 15,-3-2 0-15,3 3 0 0,-3 2-11 0,0 0 8 16,0 3-8-16,0 0 8 0,0 2-8 0,0 3 0 16,-4 0 0-16,1 3 0 0,0-1 0 0,-6 6-9 15,0 0 9-15,6 3 0 0,0 0-9 0,0 2 9 16,-3 3 0-16,3 0-9 0,-3 3 9 0,0 2 0 15,-3 0 0-15,3 3 0 0,-3 0 0 0,0 0 0 16,3-1 0-16,-3 4 0 0,0-3-14 0,0 0-7 16,0 0-2-16,3-1 0 15,0 1-127-15,0-2-26 0,3-1-4 0</inkml:trace>
  <inkml:trace contextRef="#ctx0" brushRef="#br0" timeOffset="53388.0411">18686 13647 1825 0,'0'0'40'0,"0"0"8"0,0 0 1 0,0 0 3 0,0 0-41 16,3-5-11-16,-3-3 0 0,6 3 0 0,-3-1 39 0,3-2 5 16,0 1 2-16,0-1 0 0,2 0 6 0,4-3 2 15,-3 3 0-15,3 0 0 0,0-2-10 0,0 2-3 16,0 2 0-16,3-2 0 0,-3 3-21 0,3 3-5 15,-4-1-1-15,1 3 0 0,0 0-14 0,0 3 0 16,-3-1 8-16,3 3-8 0,-3 1 0 0,0 2 0 16,0 0 0-16,-3 2 0 0,0 1 9 0,0 2-9 0,0 0 8 0,0 3-8 15,-3 0 0-15,-3 3 0 0,3-1 8 16,0 3-8-16,-3 3 0 0,-3 2 8 0,0-2-8 0,0 3 8 16,0-1-8-16,-3 3 0 0,0-2 9 0,0 2-9 15,-3 0 0-15,3-3 8 0,-3 4-8 0,0-4 0 16,-3-2 0-16,0 0 0 0,0-3 0 0,0-3 8 15,0-2-8-15,4 0 8 0,-1-3-8 0,0-2 8 16,0-1-8-16,3-4 0 0,-3-1 8 0,3-2-8 16,0-1 8-16,0-2-8 0,0-5 10 0,3-3-10 15,0 0 0-15,0-2-10 0,3-1 0 0,3-2 0 16,-3-3-6-16,6 0 0 0,-3 0-1 0,6 3 0 16,-3-3 17-16,3 3-12 0,-3 2 12 0,0 1-10 15,0-1 10-15,3 6 0 0,-3-1 0 0,0 1-8 16,2 5 8-16,1 0 0 0,0 3 0 0,0 2 0 15,0 0 0-15,0 3 0 0,0 3 0 0,3 0 0 16,-3 2 0-16,3 0 0 0,-3 0 0 0,3 0 0 16,-3 1 0-16,2-1 8 0,1 0-8 0,0 0 0 15,0 1-8-15,0-1-7 0,3-3-1 0,-3 1 0 16,3-6-92-16,0 3-18 0,0-5-4 0,-1-3-480 16,-2 0-96-16</inkml:trace>
  <inkml:trace contextRef="#ctx0" brushRef="#br0" timeOffset="53747.6388">19483 13229 1388 0,'0'0'39'0,"0"0"9"0,0 0-38 0,0 0-10 15,0 0 0-15,0 0 0 0,0 0 68 0,0 0 12 0,0 0 3 0,0 0 0 16,0 0-9-16,-5 5-2 0,2 3 0 0,-3 3 0 16,3 0-21-16,-3 4-5 0,0 1-1 0,-3 3 0 15,0-1-1-15,0 4 0 0,0 1 0 0,0 4 0 16,0 2-6-16,0 3-2 0,0 2 0 0,-3 3 0 16,3 3-3-16,0 2-1 0,-2 3 0 15,5 0 0-15,-3 3-4 0,6-1 0 0,-3 6-1 0,6-2 0 16,0-1-9-16,3-3-2 0,3-4 0 0,0-1 0 15,0 0-8-15,0 1-8 0,2-6 12 0,4-3-12 16,-3 1 8-16,3-4-8 0,-3-2 0 0,3 1 0 16,0-7 0-16,3-1 0 0,-3-1 0 0,0-3 0 15,0-2-20-15,-1 0 0 0,1-3-1 0,0-2-747 16,3-1-150-16</inkml:trace>
  <inkml:trace contextRef="#ctx0" brushRef="#br0" timeOffset="56299.723">20082 13819 1064 0,'0'0'30'0,"0"0"6"0,0 0-28 0,0 0-8 0,0 0 0 0,9 3 0 16,-3-3 80-16,0 2 14 0,-6-2 3 0,9 0 1 16,-4 0-12-16,-5 0-2 0,0 0-1 0,6 0 0 15,0-2-5-15,-6 2-1 0,0 0 0 0,0 0 0 16,3-5-7-16,-3 5-2 0,0 0 0 0,3-6 0 15,-3 1-27-15,-3 2-5 0,3-2-2 0,-6 0 0 16,3-1-17-16,-3 1-3 0,1 0-1 0,-1 2 0 16,-3-2-1-16,3 0-1 0,-3 2 0 0,0-2 0 15,0 2-11-15,0 0 12 0,0 3-12 0,0-2 12 16,-3 2-12-16,3 2 8 0,-3-2-8 0,3 6 8 0,-2-4-8 0,2 4 0 16,-3-1 0-16,3 0-11 0,0 1 3 0,0 1 0 15,0-1 0-15,3 2 0 0,0 0 8 0,0-3-13 16,3 3 5-16,0-3 8 0,0 3-13 0,3-3 5 15,-3 3 8-15,3-2-13 0,0 2 13 0,3-3 0 16,-3 3 0-16,3 0-9 0,3-3 9 0,0 3-10 16,0-3 10-16,3 3-10 0,0-3 10 0,0 3 0 0,3-2-9 15,0 2 9-15,0 2 0 0,2-2 0 0,1 0-9 16,3 3 9-16,-3-1 0 0,0-2 0 16,0 3 0-16,0-1 0 0,0 1 0 0,-4 0 0 15,1-1 0-15,0-2 0 0,-3 3 0 0,-3-1 0 0,3 1 0 0,-6-3 0 16,3 2 0-16,-6 1 9 0,0-1-9 0,-3 1 8 15,-3 0 0-15,0-1 0 0,0 3 0 0,-3-2 0 16,0-3 10-16,-3 3 2 0,1-4 0 0,-1-1 0 16,-3-1 1-16,3 0 1 0,-3-2 0 0,0 0 0 15,0-3-3-15,0 0-1 0,3 0 0 0,-3-3 0 16,4-2-18-16,-1 2 8 0,3 0-8 0,0 1 0 16,3-6-10-16,0 3-9 0,0-3-1 0,3 2-1 15,0-2-41-15,3 3-8 0,0-3-2 0,3 3-628 16,-3-3-125-16</inkml:trace>
  <inkml:trace contextRef="#ctx0" brushRef="#br0" timeOffset="56868.5062">20323 14063 1231 0,'0'0'27'0,"0"0"5"0,0 0 2 0,0 0 1 0,0 0-35 0,0 0 0 16,0 0 0-16,0 0 0 0,0 0 77 0,0 0 9 16,0 0 2-16,0 0 0 0,0 0-27 0,0 0-5 15,0 0 0-15,0 0-1 0,0 0 7 0,6 5 2 16,-6-5 0-16,0 0 0 0,0 0-20 0,6 3-3 15,-6-3-1-15,3 5 0 0,-3-5 2 0,3 8 0 16,-3-8 0-16,3 5 0 0,-3 0-7 0,3 3-2 16,-3-2 0-16,-3 2 0 0,3-3-8 0,-3 3-1 0,3-3-1 0,0 3 0 15,0-3-10-15,0-5-1 16,0 8-1-16,0-2 0 0,3 1-3 0,-3-1-8 16,0-6 12-16,3 8-4 0,-3-8-8 0,6 5 0 0,-6-5 0 0,9 3 8 15,-4-1-8-15,4 1 12 0,0-3-12 0,-3 0 12 16,3 0-12-16,0-3 0 0,0 3 9 0,3-2-9 15,-3-1 0-15,0-2 0 0,0 2 0 0,0 0 0 16,0 1-17-16,0-4-5 0,-3 4-1 0,2-3 0 16,-2 2-32-1,0 0-6-15,0-2-2 0,-3 2 0 0,-3 3-130 0,3-5-27 16,0 0-4-16</inkml:trace>
  <inkml:trace contextRef="#ctx0" brushRef="#br0" timeOffset="57144.0528">20484 13973 1490 0,'0'0'32'0,"0"0"8"0,0 0 0 0,0 0 3 0,0 0-35 0,-3 5-8 16,3 3 0-16,-3 0 0 0,3 2 76 0,0 1 14 15,0 2 2-15,0 0 1 0,0 1-10 0,0-1-3 16,3 3 0-16,-3-3 0 0,3 6-8 0,-3-1-1 15,0 1-1-15,0 2 0 0,0-3-26 0,0 3-4 16,0-2-2-16,0-1 0 0,0 1-18 0,0-3-4 16,3 2-1-16,-3 1 0 0,0-3-15 0,3 2 0 0,0-4 0 0,-3 1 0 15,2-4 0-15,1 2 0 0,0-5-8 16,-3 3 8 0,3-3-60-16,0-3-6 0,-3-5-1 0,9 5-994 0</inkml:trace>
  <inkml:trace contextRef="#ctx0" brushRef="#br0" timeOffset="64323.7893">21121 13862 1206 0,'0'0'26'0,"0"0"6"0,0 0 0 0,6 0 3 0,-1-3-35 0,-2-2 0 16,0-1 0-16,-3 6 0 0,6-2 101 0,-6 2 14 0,0 0 2 0,3-6 1 16,-3 1-6-16,3-3-2 0,-3 3 0 0,3 0 0 15,-3-1-46-15,0 1-8 0,0-3-3 0,0 3 0 16,-3-1-7-16,0 1-2 0,0 0 0 0,3-3 0 15,-6 3-13-15,3-3-3 0,-3 2-1 16,4 1 0-16,-4 0-15 0,0 2-4 0,-3-2 0 0,3 0 0 16,0-1-8-16,0 4 10 0,-6-1-10 0,6-2 10 15,0 5-10-15,-3-3 0 0,0 3 0 0,-3 3 8 16,3-3-8-16,-3 5 0 0,3-2 0 16,-2 2 0-16,-1 3-21 0,3 2 3 0,0-2 1 0,-3 0 0 15,3 3 1-15,0 0 1 0,0-1 0 0,3 1 0 16,3-1 7-16,-3 1 8 0,0-1-13 0,6-2 5 15,0 3 8-15,0-3-12 0,0 0 12 0,0 2-12 16,3-2 0-16,3 0-1 0,-3 0 0 0,-3-8 0 16,9 11 13-16,-3-6 0 15,0 3-10-15,0-3 10 0,3 1 0 0,0-1 0 0,0 3-9 0,0-3 9 16,0 3 0-16,6 3 0 0,-7-1 0 0,4-2 0 16,0 3 0-16,-3-3 0 0,3 0-8 0,-3 0 8 0,-3 2 0 0,3-2 0 15,0 0 0-15,-3 0 0 0,0-3 0 0,0 3 8 16,0 0-8-16,-3 0 0 0,0-3 15 0,-3 3-3 15,0 0-1-15,0 3 0 0,0-3 13 0,-3 0 2 16,-3 0 1-16,3 2 0 0,-3-2-2 0,0 0 0 16,-3-3 0-16,3 1 0 0,-3-1 0 0,0 0 0 15,0-2 0-15,0 0 0 0,-3-3-5 0,0 0-2 16,3-3 0-16,-2 0 0 0,2 3-6 0,-3-5 0 0,0 2-1 16,3-2 0-16,3 0-11 0,-3 2 0 0,0 0-10 15,9 3 10 1,0 0-36-16,-3-2-2 0,-3-3 0 0,6 5 0 15,0-6-42-15,0 6-8 0,0 0-1 0</inkml:trace>
  <inkml:trace contextRef="#ctx0" brushRef="#br0" timeOffset="64766.2739">21451 14116 1146 0,'0'0'32'0,"0"0"8"0,0 0-32 0,-6 0-8 0,0 2 0 0,0 1 0 0,0 2 84 0,0-2 15 16,0-1 3-16,0 1 1 0,3 2-5 0,-3 1-1 16,0-4 0-16,3 4 0 0,3-6-26 0,-6 5-6 15,1 0-1-15,-1 0 0 0,0 1-22 0,3-1-5 16,3-5-1-16,-3 3 0 0,-3 2-12 0,3 0-4 15,3-5 0-15,0 0 0 0,3 8-6 16,0-3-2-16,0 3 0 0,3 0 0 0,0 0-4 0,0 0 0 0,2 0-8 16,-2-3 12-16,0 1-12 0,3 2 9 0,-3 0-9 0,3 0 8 15,0-3-8-15,-3 0 0 16,-6-5 9-16,9 8-9 0,-9-8 8 0,6 8-8 16,-6-8 8-16,6 8-8 0,-6-8 15 0,3 11-2 0,0-4 0 0,0 1 0 15,-3-8 11-15,0 8 3 0,-3 0 0 0,0-2 0 16,0 2-4-16,-3-3-1 0,3-3 0 0,-3 4 0 15,0-1-9-15,-3 0-1 0,3-2-1 0,0-3 0 16,0 0-11-16,0 0 0 0,0 0 9 0,-3 0-9 16,6 0 0-16,-2 0-13 0,-7-5 1 0,6 2 1 15,0-2-17 1,3 2-4-16,-3-5-1 0,0 3 0 0,-3-3-126 0,3 0-25 0,-3 0-4 16,6-3-433-16,0 4-87 0</inkml:trace>
  <inkml:trace contextRef="#ctx0" brushRef="#br0" timeOffset="64969.3997">21272 14126 1735 0,'0'0'38'0,"3"0"8"0,3 0 2 0,0 0 0 0,0 0-38 0,0 0-10 16,-3 0 0-16,6 0 0 16,3 0 89-16,-3-3 16 0,3 1 3 0,0 2 1 0,3-5-34 0,-3 2-7 15,2-2-2-15,1 2 0 0,0 0-34 0,0 1-8 16,3-1 0-16,-6 0-1 0,0 3-11 0,0-2-1 15,0-1-1-15,2 3 0 16,-2 0-44-16,0-3-9 0,-3 1-1 0,6 2-665 16,-6-3-133-16</inkml:trace>
  <inkml:trace contextRef="#ctx0" brushRef="#br0" timeOffset="65858.9293">21844 14092 1825 0,'0'0'40'0,"3"0"8"0,-3 2 1 0,0-2 3 0,0 0-41 0,0 0-11 16,12 0 0-16,-3 6 0 0,3-1 102 0,2-2 18 16,-2 5 4-16,0-3 1 0,0 3-35 0,0-3-7 15,-3 6-2-15,3-3 0 0,-3 2-30 0,0 1-7 16,-3-1 0-16,3 4-1 0,-6-4-13 0,0 3-2 15,0 3-1-15,0 0 0 0,-6-3 5 0,0 6 2 0,0-1 0 16,-3 4 0-16,0-1-34 0,-3 3 0 16,-3-3 0-16,0 3 0 15,-3-3-96-15,6 0-24 0,-3-3-4 0</inkml:trace>
  <inkml:trace contextRef="#ctx0" brushRef="#br0" timeOffset="67826.9289">22907 13827 1336 0,'0'0'38'0,"0"0"8"0,0 0-37 0,0 0-9 0,0 0 0 0,2-5 0 0,-2 0 89 0,0 5 16 16,0-6 3-16,0 1 1 0,0 0-21 0,0-1-5 16,0 1-1-16,-2-3 0 0,-4 6-30 15,6-4-5-15,0 1-2 0,0 0 0 0,-3-1-17 16,3 4-3-16,0 2-1 0,0 0 0 0,0 0-7 0,-9-6-1 16,0 4-1-16,3-1 0 0,0 0-15 0,-3 3 0 15,-3 0 0-15,3 3 0 0,0 0 0 0,-3-1 0 16,-6 4 0-16,6 2-10 0,-2 0 10 0,2 2-13 15,0 1 5-15,0 2 8 0,-3 3-11 0,6 0 11 16,0 2-8-16,3 3 8 0,-3-2-9 0,6 2 9 16,-6 0-10-16,9 0 10 0,9 1 0 0,-9-1-9 0,3-3 9 15,3 3 0-15,3-2 0 0,3-1 0 0,-3-2 0 16,3-2 11-16,0-1 1 0,0 0 1 0,6-5 0 0,-7 3 0 16,4-3 1-16,0-3 0 0,0-3 0 0,0 4 0 15,-3-4-6-15,3 1 0 0,-3 0-8 0,0-3 12 16,2 0-12-16,-2 0-8 0,0 0 8 0,0-3-13 31,-3-2-128-31,3 2-26 0,-3-2-5 0</inkml:trace>
  <inkml:trace contextRef="#ctx0" brushRef="#br0" timeOffset="68186.4548">23195 14041 1562 0,'0'0'34'0,"0"0"7"0,0 0 2 0,0 0 1 0,0 0-35 0,0 0-9 16,3 8 0-16,-6 0 0 0,3-2 32 0,0-6 5 16,-3 5 1-16,3 3 0 0,-3-3 46 0,3-5 10 15,0 0 2-15,0 8 0 0,0-3-44 0,-6 3-9 16,6-8-2-16,0 8 0 0,0 0-1 0,0-3-1 15,0-5 0-15,0 8 0 0,0-2-10 0,0-6-1 16,6 8-1-16,-6-8 0 0,3 5-10 0,-3-5-1 16,6 5-1-16,-6-5 0 0,6 3 0 0,3 0 0 0,0-3 0 0,0 0 0 15,0 2-3-15,3-2-1 0,0 0 0 0,0-2 0 16,-3 2-11-16,-1 0 0 16,4-3 0-16,-3 3 8 0,3 0-16 0,-3 0-4 15,0-3-1-15,0 3 0 16,0-2-107-16,0-1-22 0,-3 0-4 0,3-2-518 0,-3 2-103 0</inkml:trace>
  <inkml:trace contextRef="#ctx0" brushRef="#br0" timeOffset="68434.4224">23356 13938 1616 0,'0'0'36'0,"0"8"7"0,0 0 1 0,0 0 1 0,-3 3-36 0,0 2-9 0,0 0 0 0,3 3 0 16,-3 3 80-16,0-1 15 0,-3 6 2 0,6-6 1 15,-3 4-2-15,-3 1 0 0,6-1 0 0,0-1 0 0,0 0-37 16,0 0-8-16,-3-2-2 0,3-4 0 16,3 7-27-16,-3-7-6 0,0-1 0 0,6-1-1 15,-3 0-15-15,-3-2 0 0,6-1 0 0,-3-2 0 0,0 3-9 0,0-3-8 16,0-3-2-16,0-2 0 15,-3-3-140-15,0 0-28 0,0 0-5 0</inkml:trace>
  <inkml:trace contextRef="#ctx0" brushRef="#br0" timeOffset="69034.6004">23901 13750 1720 0,'0'0'38'0,"0"0"8"0,0 0 2 0,0 0 0 0,-9-2-39 0,9-1-9 15,-9 0 0-15,6 1 0 0,-6 2 74 0,0 0 13 16,0 0 2-16,3 0 1 0,-9 0-16 0,9 2-3 16,-3-2-1-16,-6 3 0 0,4 2-38 0,2-2-8 0,-3 0-2 0,0-1 0 15,0 4-4-15,3 2-1 0,-3-3 0 0,3 3 0 16,3 0-2-16,-3 2-1 0,3-2 0 0,0 0 0 15,3 0-14-15,-3 3-16 0,6-1 3 0,-3 1 1 16,3-3 12-16,3 0-11 0,-3 0 11 0,0 2-10 16,9-2-6-16,-3 0 0 0,0 3-1 0,3-3 0 15,-3 2 17-15,3-2 16 0,3 0-4 0,-3 0 0 16,3 3-12-16,-3-3 0 0,0 2-9 0,3-2 9 16,-1 0 0-16,-2 0-9 0,0 0 9 0,0 3 0 15,-3-4 0-15,3 1 0 0,3 3 9 0,-6-3-9 16,-3 0 0-16,3 0 0 0,-3 0 0 0,0-3 0 15,-3 3 0-15,0-3 0 0,0 3 9 0,-3 0-9 16,0 0 29-16,-3 0 0 0,3-3 0 0,-3 3 0 16,-6-2-12-16,3 1-2 0,3-1-1 0,-3-4 0 15,0 4-2-15,0-1 0 0,-2-5 0 0,2 3 0 16,0-1-12-16,0-2 9 0,0 0-9 0,3-2 8 16,0 2-31-16,6 0-6 0,-3-6-2 0,-3 1-728 15,6 0-145-15</inkml:trace>
  <inkml:trace contextRef="#ctx0" brushRef="#br0" timeOffset="69755.4841">24097 14049 1364 0,'0'0'30'0,"0"0"6"0,0 0 2 0,0 0 0 0,0 0-30 0,-3 6-8 0,-6-1 0 0,9-5 0 15,0 0 97-15,-6 3 19 0,-9 2 3 0,6 0 1 16,6-2-36-16,-2 2-8 0,-1 0 0 0,0-2-1 16,6-3-13-16,-3 8-2 0,-3-3-1 0,3 1 0 15,-6 2-19-15,6-3-4 0,3-5-1 0,-6 5 0 16,6-5-11-16,0 5-1 15,0-5-1-15,0 6 0 0,0-6-22 0,0 0 0 16,0 0 0-16,0 0 8 0,-3 8-8 0,3-8 0 0,0 0 0 0,0 0 0 16,0 0 8-16,0 0 0 15,0 0 0-15,0 5 0 0,0-5-8 0,0 0 11 16,0 0-11-16,3 5 12 0,-3-5-12 0,0 0 0 0,0 0 9 0,6 3-9 16,-6-3 0-16,0 0 9 0,0 0-9 0,0 0 0 15,9 0 8-15,-9 0-8 0,0 0 0 0,0 0 0 16,0 0 8-16,0 0-8 0,0 0 0 0,0 0 0 15,0 0 9-15,0 0-9 0,0 0 0 0,0 0 9 16,0 0-9-16,0 0 8 0,0 0-8 0,0 0 8 16,0 0-8-16,0 0 10 0,0 0-10 0,0 0 10 15,0 0-2-15,0 0 0 0,0 0 0 0,0 0 0 16,0 0-8-16,0 0 0 0,0 0 0 0,0 0 0 0,0 0 0 16,-6 8 0-16,6-8 0 0,0 0 0 0,6 5 0 0,-6-5 0 15,0 0 0-15,0 0 0 0,0 0 0 0,0 0-11 16,3 8 3-16,0-3 0 0,-3-5 8 0,9 6 0 15,-3-1 0-15,3 0-8 16,-4-2 8-16,10 2-8 0,-6 0 8 0,3-2-8 0,0 0 8 0,0 2 8 16,-3-2-8-16,3 2 11 0,-3 0-11 0,-3 1-14 15,0-4 3-15,-6-2 1 0,9 8 10 0,-9-3-13 16,9 3 5-16,-7-2 8 0,-2 2-9 0,-2-3 9 16,2 0 0-16,-9 3 0 0,9-3 0 0,-9 3 0 15,3 0 0-15,0 0 9 0,-3 0-9 0,0-3 10 16,-3 3-10-16,0-2 10 0,0 2 6 0,0-3 0 0,-3 3 1 0,6-3 0 15,4 0 3-15,-1-2 0 0,-6 0 0 0,3-3 0 16,0 2-20-16,0-2 0 0,6-2 0 0,-6-1 0 16,0 3 0-16,6-3 0 0,0-2 0 0,-3 0 0 31,3 0-71-31,-3-3-17 0,6-3-4 0,0 0-658 0,0 1-131 0</inkml:trace>
  <inkml:trace contextRef="#ctx0" brushRef="#br0" timeOffset="69958.8689">24014 14129 1789 0,'0'0'39'0,"0"0"8"0,0 0 1 0,0 0 4 0,0 0-42 0,15-3-10 0,0 0 0 0,-4 1 0 15,-2-3 93-15,6-1 17 0,3 1 3 0,-3 0 1 16,3-1-44-16,-3 1-9 0,3-3-1 0,-4 3-1 16,1 0-31-16,-3-3-7 0,0 2-1 0,0 1 0 15,-3 0-20-15,6 2 8 0,-9-2-8 0,3 2 0 31,0-2-32-31,-6 2-12 0,6-2-1 0,3 5-666 0,-12 0-133 0</inkml:trace>
  <inkml:trace contextRef="#ctx0" brushRef="#br0" timeOffset="70496.6833">24317 13028 1069 0,'0'0'23'0,"0"0"5"0,0 0 0 0,9 8 4 0,-6-3-32 0,6 3 0 0,0 0 0 0,3 5 0 15,-3 1 64-15,3 2 8 0,9 2 0 0,-3 3 1 0,2 3 22 0,1 0 4 16,9 5 1-16,0 0 0 0,3 5 5 0,-4 1 2 16,1-1 0-16,0 3 0 0,0 6-22 0,2 2-4 15,-5-3-1-15,-3 3 0 0,3 0-41 0,-6-3-9 16,-1 3-2-16,-2 0 0 0,-3 5 3 0,0-2 0 15,-3-3 0-15,-9 5 0 0,6-2 5 0,-9 2 0 0,0-2 1 16,0-1 0-16,-9 1-26 0,3 0-11 0,-3-1 8 16,-6-2-8-16,3 3 14 0,-3-3-2 0,0 0-1 0,4-5-825 15,-7 2-165-15</inkml:trace>
  <inkml:trace contextRef="#ctx0" brushRef="#br0" timeOffset="83198.1722">16063 7271 1974 0,'0'0'56'0,"-6"-3"12"0,0 0-54 0,1 1-14 15,-1-1 0-15,0 1 0 0,0-4 56 0,0 1 9 16,0 2 2-16,0-2 0 0,0 0-49 0,0 2-10 16,0-2-8-16,0-1 12 0,0 4-12 0,-3-3 0 0,-3 2 0 15,0-2 8-15,3-1-8 0,-3 1 0 0,-2 0 0 0,-1-1 0 16,-3 1 0-16,0 0 0 0,-3 2 0 0,0-2 0 15,0 0 0-15,1 2 0 0,-4-2 0 0,0-1 0 16,0 4 16-16,3-1-3 0,-5-2 0 0,2 2 0 16,-6-2 7-16,3 2 0 0,-6 1 1 0,4-1 0 15,-1 0-5-15,-3 3-2 0,-3-2 0 0,1-1 0 16,-1 0-14-16,0 1 9 0,1 2-9 0,-1-3 8 16,0 0 0-16,0 1-8 0,1-1 12 0,-7 3-4 15,-3 0 2-15,1-3 0 0,2 1 0 0,0 2 0 16,1 0 6-16,-4 0 0 0,3-3 1 0,1 3 0 15,-4 0-17-15,-3 0 8 0,4-2-8 0,-7 2 0 16,4-3 14-16,-4 0-4 0,0 1-1 0,1-1 0 16,2 0-1-16,1 1 0 0,-7-1 0 0,0 0 0 15,4 1 0-15,-4-4 0 0,1 4 0 0,2-1 0 16,-3 3 5-16,4-2 1 0,-4-1 0 0,1 0 0 16,-1 1 0-16,1-1 0 0,-1 0 0 0,0 1 0 15,4-1-6-15,-1 0 0 0,1 1-8 0,-1-4 12 16,-3 4-12-16,1-4 8 0,-1 4-8 0,-2-3 0 0,2 2 11 0,1 0-11 15,2 1 12-15,-6-4-12 0,-2 4 0 0,5-1 0 16,-2-2 0-16,2 2 0 0,1 3 0 0,-4 0 0 16,6-3 0-16,1 3 0 0,2 0 0 0,-5 0 0 15,-1 0 0-15,0 3-12 0,1-3 12 0,-1 5 0 16,4 1 0-16,-4-4 10 0,1 4-10 0,-1-1 0 16,0-2-10-16,-2 2 10 0,2 0 0 0,1 0 0 15,2 1 11-15,3-4-3 0,-2 1-8 0,-1 0 11 16,1-1-11-16,-4 1 12 0,3-3 1 0,1 0 1 15,2 0 0-15,4 0 0 0,-1 0-14 0,0 0 0 16,1-3 0-16,-1 1 0 0,3-4 0 0,-2 4 0 0,-1-4 0 0,0 1 0 16,4 0 0-16,-1 0 0 0,0-3 0 0,4 2 0 15,-1 1 0-15,0 0 0 0,1-3 0 0,-1 2 0 16,0 1 0-16,0 0 0 0,4-3 0 0,-1 3 0 16,0-1 0-16,-2 1 0 0,2 0 0 0,0 2 0 15,3-2 0-15,-2 5 0 0,-1-5 0 0,3 5 0 16,-5-3 0-16,5 0 0 0,-6 1 0 0,3 2 0 15,1 0 0-15,-1 0 0 0,3 0 0 0,0 0 0 16,-2 0 0-16,2 2 0 0,0 1 0 0,4 0 0 16,-4-1 0-16,3-2-8 0,-6 3 8 0,4-3 0 15,-1 5 0-15,0 0 0 0,0 1 0 0,-2 2 0 16,2 0-12-16,0 0 12 0,0 2-12 0,1-2 12 16,-1 3-9-16,0-1 9 0,0 3 0 0,1-2-9 15,2 0 9-15,-6 2 0 0,0 0 0 0,4 0 0 16,-4 3 0-16,3-3 0 0,3 6 8 0,1-1-8 0,-1 1 0 0,3 0 0 15,0 2 0-15,1 2 0 0,-1 1 0 0,0 3 0 16,3-1 0-16,-3 1 0 0,1 2 0 0,2 0 0 16,0 0 0-16,0 0 0 0,6 3 0 0,-3-3 0 15,1 3 0-15,2-1 0 0,0-1 0 0,3 1 0 16,0 1 0-16,0 0 0 0,3 2 0 0,0 1 0 16,4-4 0-16,-1 1-12 0,3 0 12 0,3 0 0 15,0-1 0-15,0-2-8 0,3 6 8 0,0-3 0 16,3 2-9-16,0 0 9 0,3-2 0 0,3 3-9 15,0-4 9-15,2 1 0 0,4 0-9 0,0-3 9 16,0 0 0-16,0-3-9 0,3 1 9 0,0-1 0 16,0-2 0-16,5 3 8 0,1-4-8 0,0-1-8 0,3-1 8 0,-3 0-12 15,5-3 12-15,1 4 0 0,-3-1 0 16,0 0 0-16,8-5 0 0,-2 0 8 0,3 0 0 0,0-1 0 16,2-4-8-16,1 2 0 0,3 1 0 0,-1-4 8 15,1 1-8-15,0 2-10 0,-1-5 10 0,1 2-13 16,0-4 13-16,2 2 0 0,4-3 0 0,0 3 10 15,2-3-10-15,-2-2 0 0,2 2 0 0,-2 0-11 16,3-2 11-16,-4 2 0 0,4-5 0 0,-1 3 0 16,4 0 0-16,0 2 0 0,-1-2 0 0,-2-1 0 15,-1 1 0-15,1-3 0 0,0 0 0 0,2 3 0 16,1-3 0-16,-4 2 8 0,4 1-8 0,-1-1 8 16,-2 1-8-16,0 0 0 0,2-1-8 0,-2 1 8 15,2 2 0-15,1-2 0 0,0 0 0 0,-1 2 8 16,1-2-8-16,-4 2 0 0,1-5-8 0,0 5 8 15,-1-2 0-15,4 2 0 0,-1-2 0 0,-2 2 0 0,0-2 0 0,-1-1 0 16,1 1 0-16,-1 2 0 0,1-2 0 0,0 0 0 16,2-1 0-16,1 1 8 0,-4-1-8 0,4 1 0 15,-6 0 0-15,2-1 0 0,1 1 0 0,-1-3 0 16,1 0 0-16,0 0 0 0,2 3 0 0,-2-3 0 16,-4 0 0-16,1 2 8 0,-3-2-8 0,-1 3 0 15,4-3 0-15,-3 3 0 0,-4-3 0 0,4 2 0 16,5-4 0-16,-2 2 0 0,0-3 0 0,-4 3 0 15,4 0 0-15,-3 0 0 0,-4 0 0 0,1 0 0 16,0 0 0-16,2 0 0 0,7 0 0 0,-6 0 0 0,-4 0 0 0,1 0-8 16,0 0 8-16,-4 0 0 0,1 0 0 0,3 3 0 15,-4-1 0-15,-2 1 0 0,3-3 0 0,-1 5 0 16,1-5 0-16,0 6 0 0,-3-6 0 0,-1 5 0 16,-2-3 0-16,3-2 0 0,-4 3 0 0,1 0 0 15,-3 2 0-15,3-2 0 0,-4 2 0 0,1 3 0 16,0-5 8-16,0-1-8 0,0 6 10 0,-1-3-10 15,-2-2 0-15,3 2 0 0,-3-2 0 0,2 0 0 16,-2-3 0-16,0 2 9 0,0 1-9 0,0 0 8 16,-1-3-8-16,4 2 0 0,-3 4 9 0,0-1-9 15,-1-5 0-15,1 0 0 0,-3 2 0 0,3-2 0 16,0 0 0-16,-1 0 8 0,-2 0-8 0,0 0 0 16,0 0 0-16,3 0 0 0,-7 0 0 0,4-2 0 15,-3 2 0-15,0 0 0 0,3-3 0 0,0 3 0 16,-4 0 0-16,1 0 0 0,3 0 0 0,0-2 0 0,-3 2 0 0,0-3 8 15,-1 3-8-15,4 0 0 0,0 0 0 0,0 0 0 16,-3 0 0-16,2-3 0 0,1 3 0 0,-3-2 0 16,0 2 0-16,0 0 8 0,0 0-8 0,-1-3 0 15,4 0 0-15,0 1 0 0,-3 2 0 0,0-3 0 16,6-2 0-16,-4 2 0 0,1 0 0 0,0 1 0 16,0-1 0-16,0 3 0 0,2-5 0 0,1 2 0 15,-6-2 0-15,3 2 0 0,3-2 0 0,-7 2 0 16,1-2 0-16,3 2 0 0,-3 1 0 0,3-4 0 15,-3 4 0-15,2-1 0 0,-2-2 0 0,0 2 0 16,6-2 0-16,-6 0 0 0,-3-1 0 0,2-2 0 0,4 3 0 16,0-3 0-16,0 3 0 0,-6 0 0 0,3-1 0 0,-1 1 8 15,1-3-8-15,-3 3 0 0,0-1 0 0,-3 1 8 16,0 3-8-16,0-4 0 16,-1 1 8-16,-2 2-8 0,3 1 0 0,-6-1 0 15,3 0 0-15,-3 1 8 0,0-1-8 0,0 3 0 0,0-3 0 0,-3 3 0 16,0-2 0-16,0 2 0 0,0 0 0 0,-3-3 0 15,-3 3 0-15,0 0 0 0,0 0 0 0,6 0-12 16,-6 0 12-16,0 0 0 0,0 0 0 0,0 0 0 16,0 0 0-16,0 0 0 0,0 0 0 0,0 0 8 15,0 0-8-15,0 0 0 0,0 0 0 0,0 0 8 16,0 0-8-16,3-5 0 0,0 0 8 0,2 2-8 16,-2-2 0-16,0-3 9 0,3 0-9 0,0 0 0 15,0-3 10-15,3 1-10 0,-3-4 8 0,3-1-8 16,3-1 8-16,0-3-8 0,-3 1 0 0,3-4 8 15,-3 1-8-15,3 0 0 0,-1-5 9 0,1 2-9 16,0-3 17-16,0 1-1 0,-3 2 0 0,0-2 0 16,0 2-16-16,-3-3 0 0,0 4 0 0,0-4 0 15,-3 1 0-15,0-1 0 0,0 1 0 0,0-3 0 16,-3 2 0-16,0-2 0 0,0 0 0 0,0 3 0 0,0-1 16 0,-3 1-1 16,0-1 0-16,0 1 0 0,0-1 1 0,0-2 0 15,-6 5 0-15,0-2 0 0,3-1-16 0,0 1 0 16,-6 2 0-16,3-2 0 0,-3 2 13 0,0 0 0 15,1 0 0-15,2 3 0 0,-6-3-13 0,0 3 0 16,3 0 8-16,-3 2-8 0,0 1 0 0,3-1 0 16,-6 1 0-16,4 2 0 0,-4 0 8 0,0 0-8 15,0 3 0-15,0 0 0 0,0-3 0 0,0 3-20 16,-2-1 4-16,-1 4 0 16,0-1-16-16,-3 1-2 0,3-1-1 0,3 3-853 15,-2 0-170-15</inkml:trace>
  <inkml:trace contextRef="#ctx0" brushRef="#br0" timeOffset="84931.8643">8056 8080 1940 0,'-8'-5'43'0,"-1"0"9"0,0 0 1 0,-3-1 1 0,6 1-43 0,-3 0-11 0,-9-1 0 0,0-2 0 15,6 3 32-15,0-3 4 0,-9 3 0 0,4-3 1 16,5 0-13-16,-9 0-4 0,-3 0 0 0,0 0 0 16,6 3-20-16,-8-3 0 0,-13 0 0 0,6 0 0 15,3 3-9-15,-2 2-7 0,-7-2 0 0,-6 5-1 16,7 0-12-16,-7 0-3 0,0 3 0 16,-8-1 0-16,-10 1 20 0,7 5 3 0,5 0 1 0,-2 0 0 0,-1 2 24 0,0 1 6 15,-2 2 1-15,2 0 0 0,4 6-9 0,-7-1-2 16,3 3 0-16,1 3 0 0,2 0-2 0,1 5-1 15,-1 0 0-15,3 3 0 0,4-3-1 0,-4 6 0 16,4-1 0-16,-1 0 0 0,3 3-8 0,4 3 0 16,-1 2 0-16,3 3 0 0,3 3 0 0,4 0 0 15,2-1 0-15,3-2 0 0,0 0 0 0,0 0 0 16,4 3 0-16,2-3 0 0,0 0 0 0,3 0 13 16,-3 0-1-16,3-3-1 0,3-2 9 0,-3-1 3 15,4-4 0-15,-1-1 0 0,0-5 3 0,0 0 1 16,0-2 0-16,-3-1 0 0,3 1-11 0,0-1-1 15,-3-2-1-15,3-3 0 0,1-2-14 0,-1 2-15 16,0-5 3-16,0 0-689 16,-3-3-139-16</inkml:trace>
  <inkml:trace contextRef="#ctx0" brushRef="#br0" timeOffset="85468.6026">4199 8940 1784 0,'0'0'51'0,"0"-5"10"0,0-3-49 0,0 0-12 16,0 3 0-16,3-3 0 0,-3 3 39 0,0-1 5 15,0 6 0-15,0 0 1 0,0 0-18 0,0 0-4 16,0 0-1-16,0 0 0 0,0 0-10 0,0 0-1 15,-3 8-1-15,3 3 0 0,-3-1-10 0,3 4 0 16,0 2 9-16,-3 7-9 0,3 6 12 0,-3 1-1 16,3 1-1-16,0 1 0 0,3 5 14 0,-3 3 4 15,3-1 0-15,0 1 0 0,3 2 6 0,0 6 2 0,0 2 0 0,3 3 0 16,0-5-10-16,-1 2-2 0,1-2 0 0,3-3 0 16,3 2 9-16,3-4 2 0,3-1 0 0,3-2 0 15,-1-1-23-15,4-4-4 0,0-6 0 0,0 0-8 16,3-2 0-16,2-4 0 0,1 1 0 0,0-8 0 15,-3-3 0-15,5-5 0 0,-5 0 9 0,6-5-9 16,0-3 12-16,-4-3-3 0,4-2-1 0,0-3 0 16,-4-3-8-16,-2-2 10 0,3-5-10 0,-3-1 10 15,-3-2-2-15,-1-6 0 0,-2 1 0 0,-3-1 0 16,0 1-8-16,-3 0 12 0,0-6-12 0,-7 0 12 16,1-2-12-16,0-1 0 0,-3-2 0 0,-3-5-11 15,-3 0 33-15,3-1 6 0,-3 1 2 0,-6 2 0 16,0 1-16-16,0-1-3 0,-6-2-1 0,0 2 0 15,0 0-1-15,-6 0 0 0,-2 1 0 0,-1 2 0 0,-3-3-9 0,0 6 0 16,-9-1 0-16,3 1 0 0,-2 2 0 0,-1 6 0 16,0-1 9-16,0 3-9 0,-2 3 0 0,-1 3 9 0,3 2-9 0,-3 3 0 15,1 2 11-15,-1 3-11 0,0 0 10 0,0 3-10 16,-2 2 17-16,2 6-2 0,-3 2-1 0,4 0 0 16,-1 3 6-16,0 0 2 0,0 3 0 0,4 2 0 15,-1 3-30-15,0 0-7 0,3 0-1 0,3 2 0 16,1 1 0-16,2 2-1 0,-3 0 0 0,6 3 0 15,0 0 3-15,3 0 1 0,3 2 0 0,1 0-818 16,5 4-163-16</inkml:trace>
  <inkml:trace contextRef="#ctx0" brushRef="#br0" timeOffset="86250.7904">4377 9639 1576 0,'0'0'35'0,"0"0"7"0,0 0 2 0,0 0 0 0,9 0-36 0,-3 0-8 16,-6 0 0-16,9 2 0 0,0 1 88 0,3 0 15 0,-3-3 3 0,6 0 1 16,-3-3-22-16,0 0-4 0,6 1-1 15,-4-1 0-15,4-2-36 0,3 0-7 16,0-1-1-16,3-2-1 0,0 0-21 0,-1 0-4 0,-2-2-1 16,6-3 0-16,-3 2-9 0,0-2 10 0,-1-3-10 0,-2 0 10 15,6 0-10-15,-3 0 0 16,-3 0 9-16,3 1-9 0,-1-1 11 0,1 2-3 0,-3 1 0 0,3 0 0 15,-3 0-8-15,-1 2 8 0,-2 1-8 0,0-1 8 16,0 3-8-16,-3 3 0 0,0-6 0 0,-3 3 0 16,0 0-112-1,0 3-24-15,-4 0-4 0,1 2-820 0</inkml:trace>
  <inkml:trace contextRef="#ctx0" brushRef="#br0" timeOffset="86875.1177">5386 9345 1429 0,'0'0'31'0,"0"0"6"0,0 0 2 0,0 0 2 0,0 0-33 0,0 0-8 0,0 0 0 0,0 0 0 15,0 0 87-15,0 0 15 0,0 0 3 0,0 0 1 16,3 5-14-16,0 3-4 0,3-2 0 0,-6 2 0 15,0-1-36-15,0 1-7 0,0 3-1 0,0 2-1 16,0 0-11-16,0 6-1 0,0 2-1 0,3 0 0 16,-3 3-7-16,3 3-2 0,0 2 0 0,0 0 0 15,-3-3-2-15,3 6-1 0,3-3 0 0,3 0 0 16,-6-2-4-16,3-4-1 0,3 1 0 0,0 0 0 16,3-3-13-16,0-2 0 0,0-1 8 0,3-2-8 15,-1 0 0-15,4 0 0 0,-3-5 0 0,0-1 0 16,0-2 0-16,3-3 0 0,-6-2 0 0,3 0 0 15,-1-6 8-15,1 0-8 0,0-2 0 0,-3-3 0 16,0 0 11-16,0-2-11 0,3-1 12 0,-6-2-12 0,-3 0 12 16,0-1-12-16,-3-2 12 0,3 3-12 0,-6-3 8 0,0 3-8 15,0-5 0-15,-6-1 0 0,3 3 0 0,-3 0 0 16,-3 3 0-16,3 0 0 0,-6 2 12 0,3 1-4 16,-3 2 0-16,0 2-8 0,0 4 18 0,0 2-3 15,0 2-1-15,1 4 0 0,-1 2 2 0,0 0 0 16,3 2 0-16,0 3 0 0,0 3-16 0,0 3 0 15,3-1 0-15,-3 4 0 16,6-4-36-16,-3 3-3 0,0 0-1 0,3 3-757 16,3-5-152-16</inkml:trace>
  <inkml:trace contextRef="#ctx0" brushRef="#br0" timeOffset="131373.8698">16843 15486 752 0,'-12'-5'16'0,"12"5"4"0,-6-3 1 0,0 3 0 0,0-3-21 0,1 3 0 15,-1-2 0-15,0 2-219 16,0 0-48-16</inkml:trace>
  <inkml:trace contextRef="#ctx0" brushRef="#br0" timeOffset="131738.4431">16680 15423 1586 0,'0'0'44'0,"0"0"12"0,-6 5-45 0,0 0-11 0,0 0 0 0,3 1 0 15,-3 2 68-15,3-3 11 0,-3 0 2 0,3 1 1 0,0-1-8 0,3-5-2 16,-6 5 0-16,6-5 0 0,0 0-23 0,0 5-5 15,0-5 0-15,0 8-1 0,0-8-14 0,0 6-2 16,0-6-1-16,6 8 0 0,3-3-11 16,0 0-3-16,0-2 0 0,3 2 0 0,-1-2 0 0,1-1-1 15,3-2 0-15,3 3 0 0,0-3-11 0,0 0 0 16,3 0 9-16,0 0-9 0,-4 0 0 0,4 0 9 16,3-3-9-16,-3 1 0 0,-3-1 9 0,3 3-9 15,-1-3 0-15,-2 1 9 0,3-1-9 0,-6 1 8 16,3 2-8-16,-3-3 8 0,0 3 0 0,-4-3 0 0,-2 3 0 15,0-2 0-15,0 2-8 0,-3 0 0 0,-6 0 9 0,0 0-9 16,0 0 0-16,6 0 0 0,3 0 0 0,-9 0 0 31,0 0-28-31,0 0-9 0,6 0-3 0,-6 0-677 0,6 0-136 0</inkml:trace>
  <inkml:trace contextRef="#ctx0" brushRef="#br0" timeOffset="132051.1244">16781 15870 1676 0,'0'0'48'0,"0"0"9"0,0 0-45 0,0 0-12 15,0 0 0-15,0 0 0 0,0 0 20 0,9 0 3 16,3 0 0-16,-3 0 0 0,2 0 21 0,4 0 4 16,0 0 0-16,-3 0 1 0,6-3-9 0,-3 3-3 15,3-3 0-15,0 3 0 0,-1-2-8 0,1-1-1 16,3 0-1-16,0-2 0 0,0 3-15 0,-3-1-2 16,-3-5-1-16,-1 8 0 0,1-8-9 0,0 3 0 15,0-1 0-15,-3 4 0 16,6-3-125-16,-3-1-24 0,3 1-5 0</inkml:trace>
  <inkml:trace contextRef="#ctx0" brushRef="#br0" timeOffset="132631.6802">17793 15576 1663 0,'0'0'36'0,"0"0"8"0,-3-5 2 0,0 2 1 0,-3-2-38 0,3 0-9 0,0-1 0 0,0-2 0 16,-3 6 36-16,0-9 6 0,0 8 1 0,0-5 0 16,0 3-7-16,0-3-2 0,-3 3 0 0,3 0 0 0,-3-1 13 15,0 1 2-15,-2 2 1 0,2-2 0 16,0 5-15-16,0-3-3 0,0 3-1 0,0 3 0 0,-3 0-18 0,6 5-3 31,-3 0-1-31,3 5 0 0,0 0-9 0,-3 3 0 0,3 3 0 0,3 2 0 16,-3 2 0-16,3 1 0 0,3 5 0 0,-3-2-11 15,6 5 11-15,-3-6 0 0,0 6 8 0,0-3-8 16,3-5 8-16,3 2-8 0,-3 1 10 0,3-6-10 16,-3-3 9-16,6 1-9 0,-3-6 8 0,0-2-8 15,0-1 11-15,0-4-3 0,3-1-8 0,0-3 12 16,0-2 1-16,0-2 0 0,0-3 0 0,3-3 0 0,-4 0 1 15,1-6 0-15,3 1 0 0,0-5 0 0,-3-1-14 0,3 1 8 16,-3-4-8-16,0-1 0 0,0 2 8 0,-3-1-8 16,0 1 0-16,0 0 0 0,0 0 0 15,0 2 0-15,-3 3 0 0,0 1 0 0,0 1 0 16,0 4 0-16,0-1 0 0,-3 6 0 0,2-3 0 0,-2 8 0 16,0 0 0-16,0 0-10 0,0 0 0 0,6 8 0 15,0 2 0-15,-3 1 0 0,3 2 10 0,0 3 0 16,0 3 0-16,0-1-8 0,0-2 8 0,3 5 0 15,-3-2 0-15,3-1 0 0,0-4 0 0,0-1 0 0,0 0 0 0,0 0 0 16,0-2 0-16,0-3 0 0,-1 0 0 0,1-3-8 16,0-2-16-16,0-3-2 15,3 0-1-15,-3-3 0 0,3-2-53 0,-3-3-12 0,3 0-1 0</inkml:trace>
  <inkml:trace contextRef="#ctx0" brushRef="#br0" timeOffset="132913.165">18156 15028 1645 0,'0'0'36'0,"0"0"7"0,0 8 1 0,-3 3 4 0,0 2-39 16,3 0-9-16,0 8 0 0,-3-2 0 0,3 5 42 0,-3 0 6 0,0 5 2 0,3 0 0 15,0 5 7-15,-3-2 2 0,3 2 0 0,-3-2 0 16,3 0-2-16,-3 0 0 0,0-1 0 0,3 4 0 15,0-3-18-15,-3-3-4 0,3 0-1 0,0-3 0 16,0 1-23-16,3-1-11 0,-3 1 10 0,0-4-10 16,0-1 8-16,3-4-8 0,-3 6 0 0,3-8 9 15,-3 0-9-15,0 0 0 0,3-6 0 0,-3 1 0 16,3-1-8-16,-3-2-4 0,3-3-1 0,-3-5 0 31,0 0-109-31,0 0-22 0,0 0-4 0,0 0-746 0</inkml:trace>
  <inkml:trace contextRef="#ctx0" brushRef="#br0" timeOffset="133512.3684">18019 15531 1746 0,'0'0'38'0,"0"0"8"0,0 0 2 0,0 0 1 0,-3 0-39 0,3 0-10 0,0 0 0 0,0 0 0 15,0 0 0-15,0 0 0 0,0 0 0 0,0 0 0 16,0 0 0-16,0 0 16 0,6 0 0 0,3 0-1 16,0 0 15-16,0 0 3 0,0-3 1 0,3 3 0 15,-1-2-8-15,1 2-2 0,3-3 0 0,0 3 0 16,0-3-16-16,3 3-8 0,0-2 0 0,0 2 8 16,-1-3-8-16,1 3 0 0,0-2 0 0,0 2 0 15,0-3 0-15,0 0 0 0,0 1 0 0,-3-1 0 16,2 0 0-16,-2 1 0 0,0-1 0 0,-3 0 8 15,-3 3-8-15,0-2 0 0,0-1 0 0,-3 0 0 16,-6 3 0-16,0 0 0 0,0 0 0 0,0 0 8 16,0 0-8-16,0 0 8 0,0 0-8 0,0 0 8 15,0 0 0-15,0 0-8 0,0 8 12 0,-3 3-4 16,-3 0-8-16,0 2 12 0,0 0-12 0,-3 0 12 0,0 3-12 16,0 0 12-16,-3 0-12 0,3 2 12 0,0 4 0 15,3-1 1-15,-2 0 0 0,5 0 0 0,-3 3 0 0,3-3 0 16,0-2 0-16,0 2 0 0,3-3-13 0,3-2 11 15,3-3-11-15,0-2 10 0,0-1-10 0,2 1 0 16,1-3 0-16,0-3 0 0,3 1 0 0,0-4 0 16,0 1 0-16,0-3 8 0,-3 0-8 0,3-3 8 15,0-2-8-15,-3 2 8 0,2-5 0 0,-2 0-8 16,-3 0 12-16,3-5-4 0,0 0-8 0,-3 0 10 16,3 0-10-16,-6-3 10 0,3 0-10 0,-3 3 0 0,3-6 0 15,-3 6 0-15,0-3-8 0,-3 3 8 0,3 0-10 16,-3 2 10-16,3 0 0 0,-3 3-9 0,0 0 9 15,0 8 0-15,0 0 0 0,0 0-8 0,0 0 8 16,0 0 0-16,0 0-12 0,3 8 2 16,-3 0 1-16,3 3 0 0,0 0 9 0,0-1-13 0,0 3 5 0,0-5 8 31,3-2-36-31,-3 4 0 0,6 3 0 0,-3-5 0 16,2 6-72-16,4-4-15 0,-3-2-2 0</inkml:trace>
  <inkml:trace contextRef="#ctx0" brushRef="#br0" timeOffset="133810.6672">18784 15825 1695 0,'0'0'37'0,"0"0"8"0,0 0 2 0,0 0 1 16,0 0-39-16,-6 8-9 0,6-8 0 0,-6 2 0 0,6-2 90 0,-6 3 16 15,6-3 3-15,0 0 1 0,-3-5-44 0,0 2-9 16,0-5-1-16,3-2-1 0,-3-1-31 0,6-2-5 16,-3-3-2-16,6-3 0 0,-3-7-17 0,3 7 0 15,0 3 8-15,3-2-8 0,0-1 0 0,3 1 0 16,0 2 0-16,0 0 0 0,-1 0 0 0,1 0 0 15,0 3 0-15,-3 3 0 0,0-4 0 0,0 6-9 16,0 3 9-16,0 0 0 0,-3 2-12 0,3 3 2 16,-9 0 1-16,6 5 0 0,0 3 9 0,-3 0 0 15,3 0 0-15,-3 8-8 0,3-3 8 0,-6 1 12 16,3 1-2-16,-3 1-1 0,0 3 1 0,0-1 0 16,3 1 0-16,-3-1 0 0,0 1-10 0,3-3 0 0,0-3 0 0,-1 6 8 15,1-9-20-15,0 1-4 0,3-3 0 0,0-3-1 31,0 0-125-31,0 1-25 0,3-4-5 0,0-4-684 0</inkml:trace>
  <inkml:trace contextRef="#ctx0" brushRef="#br0" timeOffset="134318.9906">19052 15306 2077 0,'-6'-18'45'0,"3"10"10"0,3 0 1 0,0-3 4 15,-3-2-48-15,6 2-12 0,-3-2 0 0,6 0 0 16,0-3 0-16,0 3 8 0,3-3-8 0,3 0 8 0,-3 0-8 0,5 3 0 16,1-3 0-16,3 0 0 15,0 0 0-15,3 6 0 0,-3 2 0 0,3 0 0 16,2 3 0-16,1 5 12 0,-3-3-12 0,0 6 12 0,0-1-12 0,-3 6 0 16,-1 0 0-16,-2 0 8 0,3 5-8 0,0-2 0 15,-6 2-12-15,3 3 12 0,0 0-18 0,-3 2 4 16,-3 4 1-16,-1 1 0 0,-2 1 13 0,0 5-12 15,0 3 12-15,-3 2-12 0,-3 1 2 0,0 2 1 16,-3 0 0-16,-3 0 0 0,-3 0 9 0,1-3 9 16,-4 3-1-16,0 0-8 0,-3-5 37 0,3 8 1 15,-3-8 0-15,0-1 0 0,3-2 2 0,-6-2 1 16,3-3 0-16,-2 0 0 0,-1-6-4 0,3-2-1 0,0-3 0 16,0-5 0-16,3-3-8 0,-3 1-3 0,3-4 0 0,1 1 0 15,-1-3-25-15,3-5-11 0,-3-1 1 0,6-2 0 31,-3-2-16-31,6-3-3 0,0-3-1 0,3-3 0 0,3 1 13 0,0 2 2 0,3-3 1 0,3 3 0 16,-3 3 14-16,3 0-11 0,3 5 11 16,-1 0-10-16,1 3 10 0,3 5-8 0,0 0 8 0,3 0-8 15,-3 8 8-15,0-3 0 0,3 6 0 0,-3-3 0 16,-4 2 0-16,4 1 0 0,-3 2 8 0,3-2-8 16,-3-3 0-16,0 5 9 0,0-3-9 0,3-2 0 15,-3 0 0-15,2 3 0 0,1-6-12 0,0 0 3 16,0-2-37-16,0-3-7 0,0 0-2 0,0-5-593 15,3-1-118-15</inkml:trace>
  <inkml:trace contextRef="#ctx0" brushRef="#br0" timeOffset="134607.3444">19909 14825 2019 0,'0'0'44'0,"0"0"10"0,-6 0 2 0,-3 2 0 16,3 4-44-16,0-1-12 0,-3 3 0 0,0 0 0 0,1 5 36 0,-1 5 4 15,-3 4 2-15,0 1 0 0,0 4 10 0,-3 7 1 16,0 3 1-16,-3 0 0 0,3 3 18 0,-2 5 3 16,5 3 1-16,-3-1 0 0,3 4-12 0,6-1-3 15,0 0 0-15,3-2 0 0,0-1-17 0,6-2-3 16,0 3-1-16,3-3 0 0,0-3-22 0,3-2-5 15,3-3-1-15,0-3 0 0,-1-4-12 0,4-4 0 16,3 3 0-16,-3-5 0 0,0-6-10 0,-3 6-5 0,3-8-1 0,0 3 0 31,0-4-32-31,-1 1-8 0,4-8 0 0,0 6-796 0,3-1-158 0</inkml:trace>
  <inkml:trace contextRef="#ctx0" brushRef="#br0" timeOffset="136046.1793">20549 15491 1458 0,'0'0'32'0,"0"0"6"0,0 0 2 0,0 0 1 0,0 0-33 0,0 0-8 0,0 0 0 0,0 0 0 15,0 0 61-15,0 0 11 0,0 0 1 0,0 0 1 16,0-5 2-16,0 5 1 0,0-5 0 0,0 5 0 16,-3-6-21-16,0 1-4 0,0 0 0 0,0 2-1 15,-3 1-10-15,3-4-1 0,-6 4-1 0,0 2 0 16,0-6-17-16,1 6-3 0,-4 0-1 0,3 0 0 16,-3 0-6-16,0 0 0 0,-3 0-1 0,3 0 0 15,-3 6 3-15,3-1 1 0,0 0 0 0,0 1 0 16,4-1-15-16,-4 0 0 0,3 3 0 0,0 3 0 15,3-3-10-15,-3 0 2 0,6 2 0 0,-3-2 0 16,3 0 8-16,3-3 12 0,-3 9-2 0,3-7-1 16,3 1-21-16,0 0-4 0,3 0 0 0,0 0-1 15,0-3 17-15,6 3-12 0,-3-2 12 0,6-1-10 16,-1 0-1-16,1-2 0 0,6 2 0 0,-3 3 0 0,3-3 11 16,0 3 8-16,0-2-8 0,-1 2 11 0,-2 2-11 0,0-2 0 15,-3 0 0-15,0 3 0 0,-3-1 0 0,0 1 0 16,-6-3-12-16,0 2 12 0,-3-2 0 0,0 6 13 15,-6-1 0-15,0-3 0 0,-3 1 13 0,-3 0 2 16,-3 2 1-16,0 0 0 0,-3-2 20 0,-3-1 4 16,0 1 1-16,0-3 0 0,-2 0-22 0,2-3-4 15,-3 0 0-15,6-2-1 0,-3-1-5 0,3-2-1 16,3 0 0-16,0-2 0 0,1-1-1 0,5 1-1 16,-3-1 0-16,6-2 0 15,0-1-114-15,0-2-22 0,6 3-5 0,0-3-1066 0</inkml:trace>
  <inkml:trace contextRef="#ctx0" brushRef="#br0" timeOffset="137437.4042">20701 15835 1263 0,'0'0'28'0,"0"0"5"0,0-5 2 0,-3 0 1 0,3 5-36 16,0 0 0-16,0-6 0 0,0 6 0 0,-3-7 78 0,3 7 9 16,0 0 1-16,0 0 1 0,0 0-8 0,0 0-1 15,0 0-1-15,0 0 0 0,0 0-21 0,0 0-4 16,-6 7-1-16,3-1 0 0,-3-1 2 0,3 3 0 15,0 0 0-15,0-3 0 0,-3 6-44 0,3-3-11 16,0-3 0-16,3-5 0 0,0 8 8 0,-3 0-8 16,3-3 12-16,0 3-4 0,3-3-8 0,0 1 0 0,3-1 0 15,-3-2 0-15,-3-3 0 0,6 5 0 0,0 0 0 16,3-2 0-16,0 2 0 0,0-2 0 0,0-1 0 0,-3 1 8 16,3-3-8-16,-3 0 0 0,2 5 0 0,1-5 0 15,-9 0 0-15,6 6 0 0,3-4 0 0,-9-2 8 16,6 6-8-16,-3-1 0 0,0 0 0 0,3 0 0 15,-6 3 18-15,0-2-2 0,-3 2 0 0,0 0 0 16,3 0 15-16,-6-1 2 0,0-1 1 0,3 4 0 16,-3-7-14-16,0 8-4 0,0-6 0 0,1 0 0 15,-1 0 3-15,3 1 0 0,0 2 0 0,-3-3 0 16,0-2-19-16,6-3 8 0,-3 2-8 0,-3 4 0 0,3-4 0 16,3-2 0-16,0 0 0 0,-6 0 0 15,3 5-35-15,3-5-4 0,0 0-1 0,-6-5 0 16,0 0-117-16,3 0-24 0,0-1-5 0,-3-4-722 15</inkml:trace>
  <inkml:trace contextRef="#ctx0" brushRef="#br0" timeOffset="137625.0952">20662 15856 1571 0,'0'0'44'0,"0"0"11"0,3-5-44 0,3-3-11 15,-3 3 0-15,3 0 0 0,0-3 96 0,3 2 18 0,-3-1 3 0,3 4 1 16,3-2-25-16,-3-1-5 0,0 4 0 0,2-4-1 15,4 1-45-15,0 0-9 0,-3 2-1 0,0 0-1 16,0 1 1-16,3-1 0 0,0 1 0 0,0 2 0 16,-3 0-32-16,-1 2 0 0,1-2 0 0,3 3 0 31,-3-3-102-31,0 0-14 0,3 2-2 0,-3-2-859 0</inkml:trace>
  <inkml:trace contextRef="#ctx0" brushRef="#br0" timeOffset="138094.4084">21332 15523 1854 0,'-9'-3'40'0,"6"1"9"0,0 2 2 0,3-3 1 0,-3 1-41 0,0 2-11 15,-3 0 0-15,0-3 0 0,3 3 63 0,-6-3 10 16,0 3 3-16,-3 3 0 0,3-3-18 0,-2 3-3 16,-1-3-1-16,0 2 0 0,0 1-6 0,0 2-2 15,-3-2 0-15,3 2 0 0,0 0-30 0,0 1-7 16,0-4-1-16,4 6 0 0,-1 0-8 0,0 3 0 16,3-3 0-16,0 0 0 0,3 2 0 0,0-2 0 0,0 0 0 0,3 0 0 15,0 0 0-15,6 5 0 0,-3-5-12 16,0 3 12-16,6-3-11 0,-3 2 11 0,3-2-8 0,-1 3 8 15,4-1 0-15,-3-2 0 0,3 3 0 0,-3-1 0 16,0-2 0-16,0 0 0 0,0 3 0 16,-3-3 0-16,0 0 0 0,0 2 0 0,-3-2 0 0,-3 3 0 15,3-1 0-15,-3 4 0 0,-6-4-8 0,3-2 8 16,-3 5 0-16,0-2 11 0,-3 0-1 0,-3-1 0 16,3 3 9-16,0-5 1 0,-3-2 1 0,0 4 0 15,0-2-5-15,1-3 0 0,-1-2-1 0,0 5 0 16,3-5 5-16,0-1 2 0,0-2 0 0,3 0 0 15,0 0-42-15,0 0-8 16,3 0-1-16,3 0-1 0,0 0-45 0,0 0-9 0,0-8-1 0,3 3-637 16,0 0-127-16</inkml:trace>
  <inkml:trace contextRef="#ctx0" brushRef="#br0" timeOffset="138465.3256">21388 15769 1591 0,'0'0'35'0,"0"0"7"0,0 0 2 0,-3 0 0 0,1 0-35 0,2 0-9 16,0 0 0-16,0 0 0 0,0 0 70 0,-6 8 12 15,0-3 2-15,3 1 1 0,-3-1-21 0,3 3-5 16,-3 0-1-16,0 0 0 0,3 0-6 0,-3 5 0 16,0-2-1-16,0 2 0 0,0 0-14 0,3 0-2 15,-3 0-1-15,3 1 0 0,-3 2-1 0,0-1 0 0,3 1 0 0,3-2 0 16,0 1-12-16,0 1-2 15,3-2-1-15,0 4 0 0,0-2-3 0,3 0-1 16,3-3 0-16,3-2 0 0,0-1 3 0,-3 1 1 16,3-9 0-16,3 9 0 0,-1-8-18 0,1 2-16 15,0-5 4-15,-3 0 0 0,0-5 12 0,3 5 16 16,-3-8-3-16,-3 2-1 0,-3 1-12 0,0-3 8 0,3 3-8 16,-6 0 0-16,0-3 11 0,-3 2-11 0,-3-2 12 15,0 1-12-15,0 1 15 0,-3 1-4 16,-3 2-1-16,0-2 0 0,0 2-10 0,-3 3 12 0,0 3-12 15,-3-3 12-15,0 0-12 0,3 5 0 0,-3 3 0 0,4-2 0 16,-1-1-17-16,3 0 4 0,0 0 1 0,3 3-808 16,0 0-160-16</inkml:trace>
  <inkml:trace contextRef="#ctx0" brushRef="#br0" timeOffset="138934.3265">21740 15835 2026 0,'0'0'44'0,"3"0"10"0,3-2 2 0,-3-1 1 0,3 3-45 0,-3-5-12 0,0 5 0 0,5 0 0 16,1 0 40-16,3 5 7 0,-3-2 1 0,3 2 0 16,3 0 12-16,0 3 4 0,-3 5 0 0,3 1 0 15,0 2 1-15,-1-1 1 0,-2 4 0 0,-3-1 0 16,0 4-22-16,3-1-4 0,-6 3 0 0,0 2-1 16,-3 6-3-16,-3 0 0 0,0-3 0 0,-6 10 0 15,0-2-27-15,-3 3-9 0,-6-3 0 0,3 3 0 16,-3-1 0-16,-5 4 0 0,-7 2 0 0</inkml:trace>
  <inkml:trace contextRef="#ctx0" brushRef="#br0" timeOffset="152327.0422">22454 15748 1437 0,'-9'-3'40'0,"6"6"10"0,-6-3-40 0,9 0-10 0,0 0 0 0,-9-3 0 16,6 3 93-16,3 0 17 0,-6-5 3 0,3 5 1 15,3 0-36-15,-6-3-7 0,3 1-2 0,3 2 0 16,0 0-40-16,0-8-8 0,0 8-1 0,0 0-1 16,0 0-10-16,0 0-1 0,0 0-8 0,-3-3 12 15,1 1 26-15,2 2 5 0,0 0 1 0,0-3 0 16,-3-2 5-16,3 5 2 0,0 0 0 0,0 0 0 15,0 0-15-15,0 0-2 0,0 0-1 0,0 0 0 16,0 0-13-16,0 0-2 0,0 0-1 0,0 0 0 16,0 0-4-16,0 0-1 0,0 0 0 0,0 0 0 15,0 0 4-15,0 0 1 0,0 0 0 0,-3 0 0 16,3-3 0-16,0 3 0 0,0 0 0 0,0-3 0 16,-3 3 11-16,3 0 3 0,0 0 0 0,0 0 0 15,0 0-19-15,0 0-4 0,0 0-8 0,3-2 12 16,0 2-3-16,-3 0-1 0,0 0 0 0,3 0 0 0,-1-3 0 15,-2 3-8-15,0 0 12 0,0 0-4 0,0 0-8 0,9 3 0 16,-3-3 0-16,-6 0 0 0,0 0 8 0,9 0-8 16,9 0 8-16,-6 0-8 0,3 0 0 0,0 0 8 15,0-3-8-15,3 3 0 0,-1 0 0 0,4 0 8 16,0 0-8-16,3 0 0 0,3 0 0 0,2 0 8 16,-8 0-8-16,9 0 0 0,-3 0 0 0,0 0 0 15,-1 3 0-15,-2-3 0 0,-6 0 0 0,3 0 0 16,0 2 8-16,-6-2-8 0,-3 0 0 0,2 3 0 0,-2-3 0 15,3 0 0-15,-6 0 8 0,0 3-8 0,-3-3 12 0,3 2-4 16,-6-2 0-16,-3 0 0 0,0 0 0 0,0 0 0 16,0 0 13-16,0 0 3 0,0 0 0 0,0 0 0 15,0 0 0-15,0 0 0 0,0 0 0 0,0 0 0 16,0 0-12-16,0 0-3 0,0 0 0 0,0 0 0 16,0 0-9-16,0 0 0 0,0 0 0 0,0 0 0 15,0 0 0-15,-3-2 0 0,0-4 0 0,3 6 0 31,0 0-26-31,0 0-1 0,0 0 0 0,0-2 0 16,0-4-69-16,0 6-13 0,0 0-3 0,0 0-773 0,0 0-155 0</inkml:trace>
  <inkml:trace contextRef="#ctx0" brushRef="#br0" timeOffset="154002.3659">23365 15608 1497 0,'0'0'32'0,"0"0"8"0,0 0 0 0,0 0 4 0,3-6-36 0,3 4-8 16,-3-3 0-16,-3 5 0 0,0-6 102 0,6 1 18 16,-3 2 4-16,-3-2 1 0,6 0-40 0,-6 5-8 15,0 0-1-15,6-6-1 0,-3 1-19 0,0 0-4 16,-3 5-1-16,3-11 0 0,-3 9-8 0,0-4-2 0,0 6 0 16,6-5 0-16,-4 0-10 0,-2 5-3 0,0 0 0 15,0 0 0-15,0 0-6 0,0 0-2 0,-2-6 0 0,-4 1 0 16,6 5-8-16,0-2-1 0,-6-4-1 0,6 6 0 15,-3-2-10-15,-3-1 12 0,0 3-12 0,-3 0 12 16,3 0-12-16,0 3 8 0,-3-3-8 0,0 2 8 16,-3 1-8-16,3 0 0 0,6 2 0 0,-6 0 0 15,0 3 0-15,0-3 0 0,-2 3 0 0,2 0 0 16,3 3-11-16,0-3 11 0,-3 2-8 0,3 1 8 16,3-1-15-16,0 1 3 0,0 0 0 0,3-1 0 15,0-2-1-15,0 3 0 0,3-3 0 0,0 0 0 16,0 2 3-16,3-2 1 0,3 3 0 0,-3-1 0 15,0-2 9-15,3 0-12 0,5 0 12 0,-2 0-12 0,-3 0 12 0,3-3-8 16,0 6 8-16,0-3-8 0,0 0 8 0,-3 0 0 16,0 0 0-16,6 0 0 0,-9 0 0 0,2-3 0 15,-2 3 0-15,0 0 0 0,3-3 0 0,-9 3 0 16,0-8 0-16,0 5 0 0,0 8 0 0,0-5 9 16,0 0-9-16,-3 0 0 0,-3 0 18 0,0-3-3 15,0 3-1-15,-2-2 0 0,-1-1 10 0,-3-2 1 16,3 5 1-16,3-3 0 0,-9-5-2 0,9 5-1 15,-3-2 0-15,0-3 0 0,3 2-11 0,-3 1-1 16,3-3-1-16,6 0 0 0,0 0-10 0,-6-3 0 16,-3 1 0-16,6-1 0 15,0-2-92-15,3 5-12 0,-5-3-1 0,5 3-685 0,0 0-137 0</inkml:trace>
  <inkml:trace contextRef="#ctx0" brushRef="#br0" timeOffset="154358.728">23627 15812 1173 0,'0'0'25'0,"0"0"6"0,0 0 1 0,0 0 2 0,0 0-34 0,0 7 0 0,0-7 0 0,0 0 0 16,0 6 90-16,0 4 11 0,-3-2 3 0,3-8 0 16,0 8-24-16,0-8-4 0,0 8 0 0,0 0-1 15,0 0-15-15,0 0-2 0,3 0-1 0,0 0 0 16,-3 0-2-16,0 0-1 0,0 0 0 0,9 0 0 15,-3-3-14-15,-3 8-4 0,3-5 0 0,0 0 0 16,0 3-8-16,2-4-3 0,-2 1 0 0,0 0 0 0,-3 0-3 0,9 3-1 16,-6-3 0-16,-3 0 0 0,3-3-9 0,0 3-3 15,-3-3 0-15,-3-5 0 0,3 8 3 0,0-2 0 16,-3-6 0-16,0 7 0 0,0-7 4 0,0 0 0 16,0 8 1-16,0-8 0 0,0 0-1 0,-3 6-1 15,-3-1 0-15,6-5 0 0,-6 3-7 0,0 2-8 16,-3-2 11-16,3-1-11 0,0-2 0 0,-3 0 0 15,3-2 0-15,1 2 0 16,-4-6-33-16,6 4-11 0,-3-4-1 0,0 1-1 16,0-3-154-16,-3 0-30 0,6 0-6 0</inkml:trace>
  <inkml:trace contextRef="#ctx0" brushRef="#br0" timeOffset="154530.8196">23549 15830 1983 0,'0'0'44'0,"0"0"8"0,0 0 3 0,3-5 1 0,0-1-45 0,0 4-11 0,3-3 0 0,3-1 0 16,-3 1 93-16,9 0 17 0,-3-1 3 0,3 1 1 16,0-3-51-16,0 3-11 0,0 2-1 0,-1-2-1 15,1 0-34-15,0-1-8 0,0 4 0 0,0-1-8 16,-3-5 0-16,3 8 0 0,-3-3 0 0,0-2-12 31,-1 0-155-31,4 2-30 0,0-2-7 0</inkml:trace>
  <inkml:trace contextRef="#ctx0" brushRef="#br0" timeOffset="154918.7502">24243 15560 1713 0,'0'0'37'0,"0"0"8"0,0 0 2 0,-6-5 2 0,6 5-39 0,0-5-10 0,0-1 0 0,-3 1 0 0,-3 2 88 0,6-2 15 15,0 0 3-15,-6 2 1 0,0 0-36 0,3 1-7 16,3 2-2-16,-9 0 0 0,0 0-22 0,-3 0-4 16,4 2 0-16,-4 1-1 0,0 2-2 0,-3 3 0 15,3 0 0-15,-6 0 0 0,6 3-11 0,-3 2-2 16,0 3-1-16,3 2 0 0,1 1-6 0,-1-1-1 15,-3 4 0-15,6-1 0 0,6 3 4 0,-3-3 1 16,0-3 0-16,0 6 0 0,6-5-17 0,0-3 8 16,6 5-8-16,0-3 0 0,-3-5 8 0,3 3-8 15,3-2 0-15,-3-4 0 0,3 1 0 0,-3-3 8 16,6 5-8-16,-4-8 0 0,10 3 8 0,-6-3-8 0,0 1 0 16,-3-1 0-16,9 0-14 0,-6-2-6 0,3 0-2 0,0-3-785 15,-4 0-157-15</inkml:trace>
  <inkml:trace contextRef="#ctx0" brushRef="#br0" timeOffset="155326.1322">24431 15878 1558 0,'0'0'34'0,"0"0"7"0,0 0 2 0,0 0 1 0,0 0-35 0,-6 0-9 0,6 0 0 0,-6 2 0 15,3 1 93-15,3-3 17 0,0 0 3 0,-6 3 1 16,0 2-34-16,0 0-8 0,-3 0 0 0,9 1-1 16,-9-4-25-16,6 9-5 0,0-3-1 0,-3 0 0 15,3 5-6-15,-3 0-2 0,3 1 0 0,0-1 0 0,3 0-7 0,-3 3-1 16,3 0-1-16,0-3 0 0,0 6-11 0,3-6-3 16,-3 5 0-16,6-5 0 0,0 1-9 0,3-1 0 15,-3-5 9-15,3 5-9 0,6-5 0 16,-9 0 8-16,9-3-8 0,-4 3 0 0,1-5 0 0,0 0 9 15,-3-3-9-15,9 0 0 0,-3 0 9 0,-6 0-9 16,0-3 0-16,3-2 9 0,-3 5-9 0,0-6 12 16,-9 6-12-16,3-5 12 0,0 2-4 0,-3-2 0 15,0-3 0-15,-3 5 0 0,-9-2 1 0,3 0 0 16,6 5 0-16,-9-3 0 0,0 1-9 0,-3-1 12 16,6 3-12-16,3 0 12 0,-9 0-12 0,6 3 10 0,-3 2-10 15,1-5 10-15,2 5-10 0,0-5 0 0,0 0-10 16,3 0 10-1,6 0-130-15,0 0-20 0,0 0-4 0,0 0-910 16</inkml:trace>
  <inkml:trace contextRef="#ctx0" brushRef="#br0" timeOffset="155857.5413">24669 15018 2008 0,'-6'-3'44'0,"6"3"10"0,0 0 2 0,0 0 0 0,0 0-45 0,0 0-11 0,0 0 0 0,0 0 0 16,6 3 67-16,3 2 11 0,2 3 2 0,4 5 1 16,0 0-45-16,0 6-8 0,6 2-3 0,6 6 0 15,-3 2-9-15,5 2-3 0,1 4 0 0,-3-1 0 16,3 6 4-16,-1 0 1 0,1 2 0 0,-3-2 0 16,3 5 4-16,-3-3 1 0,-7 0 0 0,1 3 0 15,-3 3 1-15,-3 0 0 0,-6 2 0 0,0 0 0 16,-6-2-3-16,-3 2 0 0,0 0 0 0,-6 3 0 15,-3 0-1-15,-6 0 0 0,3 0 0 0,-12 0 0 16,-3-3-5-16,-2 3-2 0,8-3 0 0,-9 3 0 16,-3 0-21-16,4 0-5 0,-1 5-1 0</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4T19:13:59.555"/>
    </inkml:context>
    <inkml:brush xml:id="br0">
      <inkml:brushProperty name="width" value="0.05292" units="cm"/>
      <inkml:brushProperty name="height" value="0.05292" units="cm"/>
      <inkml:brushProperty name="color" value="#FF0000"/>
    </inkml:brush>
  </inkml:definitions>
  <inkml:trace contextRef="#ctx0" brushRef="#br0">19870 4302 1137 0,'0'0'24'0,"0"0"6"0,0 0 1 0,-3-5 2 0,-3 0-33 0,4 2 0 15,-4-2 0-15,0-1 0 0,0-2 35 0,3 3 0 16,-6-5 0-16,3 2 0 0,0-3 21 0,-3 0 4 16,0 1 0-16,0-1 1 0,-3 1-16 0,0 2-3 15,-3-3-1-15,0 1 0 0,1-1-13 0,-1 3-2 16,-6-3-1-16,3 1 0 0,-6-1-5 0,3 3 0 16,-2 0-1-16,2-2 0 0,0 2 9 0,-3 0 1 15,3-3 1-15,-3 3 0 0,4 0-2 0,-1 1 0 0,0-1 0 0,0 0 0 16,-3 0-3-16,-3 0-1 0,1 0 0 0,-1 3 0 15,-3-1 0-15,0 1-1 0,1 2 0 0,-4 1 0 16,3 2-4-16,0 0-1 0,1 0 0 0,2 0 0 16,0 5-2-16,0 0 0 0,3-2 0 0,1 5 0 15,-4-3 3-15,0 0 0 0,0 1 0 0,-3-1 0 16,1 0-8-16,-1 1-2 0,0 2 0 0,0-1 0 16,4 1-9-16,-4 0 0 0,6 3 0 0,-3 0 0 15,3 2 0-15,7-3 0 0,2 4 0 0,-3-1 0 16,0 3 0-16,0 0 0 0,0 2-9 0,0 3 9 15,0-2 0-15,-5 10 0 0,-1-3 0 0,3-2 0 16,3 3 0-16,0-4 0 0,-3 1 0 0,4-3 0 16,-4 3 8-16,3 0 0 0,-3 0-8 0,3 2 12 15,3 1-12-15,3-3 11 16,1-1-11-16,-1 4 10 0,0-1-10 0,0 1 0 0,0-1 9 0,0 3-9 16,3-2 32-16,-6 10 1 0,3 0 1 0,0 0 0 15,3 0-53-15,1 0-10 0,-1 3-3 0,3-1 0 16,0 1 32-16,3 0 0 0,-3-3 0 0,3 0 0 0,3 0 0 0,-3 3 0 15,0-3 0-15,3 2 0 16,3-2 0-16,-3 3 0 0,3 0 0 0,0 5 0 0,0-6 0 0,0 4 0 0,0-4 0 0,0 1 0 16,-3 0 0-16,3-1 0 0,0-2 0 0,0 3 0 15,0 0 0-15,0 2 8 0,-3 3-8 0,3 0 0 16,-1 0 8-16,1 0-8 16,-3 0 0-16,3-3 0 0,0 1 11 0,0-4-11 15,0 4 10-15,3-4-10 0,-3 4 10 0,3-1-10 0,0 0 10 0,-3-2-10 16,6-3 8-16,0 0-8 0,-3 0 0 0,3-2 9 15,-3-4-9-15,3 1 0 0,0-3 9 0,0 3-9 16,3-3 0-16,-1 3 8 0,-2 0-8 0,3-1 0 16,0 1 0-16,3-5 0 0,-3 2 0 0,3-3 0 15,0 1 0-15,-3-1 0 0,6-2 0 0,-4 2 0 16,1-2 0-16,0 3 0 0,3-4 0 0,-3-1 0 16,0 1 0-16,0 1 0 0,3 0 0 0,-1-3 0 15,-2 0 0-15,3 1 0 0,-3-4 0 0,3 1 0 16,3-1 0-16,-3-2 0 0,2 0 0 0,1-3 0 15,-3 0 0-15,6-2 0 0,0-1 0 0,-3 1 0 16,2-3 0-16,1 0 0 0,0 0 0 0,0-3 0 16,3-2 0-16,-4 2 0 0,1 0 0 0,3-2 0 15,0 0 0-15,-6-3 0 0,2 0 0 0,1 0 0 16,6 0 0-16,-3 0 0 0,0 0 0 0,2-3 0 16,-2 0 0-16,12 1 0 0,-6-1 0 0,-1-2 0 0,-2-1 0 0,0 1 0 15,-3-3 0-15,2 0 0 0,-2 0 0 0,3-2 8 16,-3-1-8-16,3 1 0 0,-4-1 0 0,4-2 0 15,-3-3 0-15,3 0 0 0,-4 5 0 0,1-2 0 16,-3-3 0-16,0 1 8 0,-3-4-8 0,3 3 0 16,-1 0 0-16,-2 0 0 0,0-2 0 0,3-1 0 15,-3 1 0-15,2-1 8 0,-2 3-8 0,0-2 0 16,3-3 8-16,-9 5-8 16,3 0 0-16,0 3 9 0,-4-6-9 0,4 3 0 0,-6-2 14 0,6-3-4 0,-6-3-1 15,9-5 0-15,-3 0 3 0,-3 0 1 0,-4-1 0 16,4 1 0-16,-3 0-5 0,0 0 0 0,-3 0-8 0,3-3 12 15,-3 3-2-15,0-3-1 0,0 1 0 0,-3 2 0 16,3-3 0-16,0 0 0 0,-3-2 0 0,0 2 0 16,-4-2-1-16,4 2-8 0,-3-3 12 0,0 1-4 15,0 0-8-15,-3-3 12 0,0-3-12 0,0 0 12 16,3-2-3-16,-3-3 0 0,0 0 0 0,-3 0 0 16,3 0 3-16,3 0 1 0,-3-3 0 0,3 1 0 15,-3 2 0-15,3-3 0 0,-3-2 0 0,0 0 0 16,0-1-2-16,-3 4-1 0,3-1 0 0,0 0 0 15,-3 1-1-15,0 2 0 0,3-5 0 0,-3-1 0 16,-3-2 3-16,0 0 1 0,-2-2 0 0,-1-1 0 16,0 3-5-16,3 0 0 0,-6 3-8 0,6 3 12 15,-3-6-4-15,0 2-8 0,-3 1 11 0,3 2-11 16,0 1 9-16,-3 2-9 0,0 3 0 0,-2 2 9 0,-1 0-9 16,0 3 0-16,0 0 0 0,-3 0 8 0,0 0-23 0,0 3-5 15,-5-1 0-15,-1 6-886 16,0 3-177-16</inkml:trace>
  <inkml:trace contextRef="#ctx0" brushRef="#br0" timeOffset="1842.8606">18841 2066 1584 0,'0'0'35'0,"-3"-5"7"0,-3-3 2 0,0-2 0 0,-3 2-36 0,3-6-8 0,-6 1 0 0,3 0 0 16,-3-6 36-16,0 6 4 0,0-8 2 0,0 5 0 16,0 0 7-16,-2 3 2 0,2 0 0 0,-3 0 0 0,3-1 5 0,0 4 2 15,0 2 0-15,0 0 0 0,0 3-16 0,0-3-3 16,0 5-1-16,0 3 0 0,1 0-11 16,-4 3-3-16,3-1 0 0,3 4 0 0,-3-1-11 15,0 6-2-15,3-1-1 0,0 3 0 0,0 6-10 0,0 2-14 16,0 3 3-16,0 5 1 0,3 3 10 0,-2-1-10 15,2 1 10-15,0 3-10 0,0 4 10 0,3 6-10 16,-3-5 10-16,3 5-10 0,3 3 10 0,3-3-8 16,0-1 8-16,3 1-8 0,0-7 8 0,3 4 0 15,0 3 0-15,2-5 0 0,1-1 0 0,0-2-8 0,0 3 8 16,3-6 0-16,0-2-12 0,3 0 2 0,-3-6 1 0,3-10 0 16,2 3 9-16,1-3-13 0,0-9 5 15,3 1 8-15,0-2 0 0,-1-12 0 0,1-2 0 0,0-2 0 16,3-6 0-16,0-2 18 0,-4-9-2 0,-2 1 0 15,0-9 15-15,-3 3 2 0,-3 1 1 0,0-6 0 16,-3 5-8-16,0 3-2 0,-6-6 0 0,-1 4 0 16,4-1-12-16,-6-5-4 0,0 2 0 0,-3 4 0 15,0-1-8-15,-3 3 0 0,0 0 9 0,0 0-9 16,-3 2 0-16,1 3 0 0,-1 3 0 0,-3 3 0 16,0-1-39-16,0 3-5 0,0 3-2 15,0 0-676-15,-3 8-135 0</inkml:trace>
  <inkml:trace contextRef="#ctx0" brushRef="#br0" timeOffset="2107.2711">18549 2566 2206 0,'0'0'63'0,"0"0"13"0,0 0-61 0,0 0-15 16,0 0 0-16,0 0 0 0,0 0 36 0,6-2 4 16,0 2 0-16,0-8 1 0,3 5-21 0,3 1-5 15,-4 2-1-15,7-8 0 0,0 5-14 0,3 0 0 16,0 3 0-16,3-8 0 0,0 6 0 0,-1-1-12 16,4-2 12-16,-3 2-13 15,3 1-44-15,0-1-9 0,-3 3-2 0,-1-5-572 0,-2 5-114 16</inkml:trace>
  <inkml:trace contextRef="#ctx0" brushRef="#br0" timeOffset="2437.3125">19150 2426 1609 0,'0'0'35'0,"0"0"7"0,0 0 2 0,0 0 2 0,0 0-37 0,0 0-9 0,0 6 0 0,0 1 0 16,0-7 77-16,3 6 14 0,-3 2 2 0,0-3 1 0,0 3-24 0,0 0-5 16,0 2-1-16,0-4 0 15,3 2-20-15,-3-3-5 0,0 3-1 0,0 0 0 0,3 0-13 16,0 2-2-16,-3-4-1 0,3 2 0 0,0-3-6 0,0 3 0 16,-3-8-1-16,6 5 0 0,0 0-3 0,0 1 0 15,3-1 0-15,0-2 0 0,0-1-12 0,-1 4 8 16,7-6-8-16,-3 0 0 0,0 0 8 0,3-6-8 15,0 4 0-15,0-1 9 0,0-2-9 0,-3-1 0 16,3 4 0-16,-4-4 0 16,1 4-21-16,-3-6-7 0,0 3 0 0,3-1-1 15,-6 1-46-15,3 2-9 0,-3-5-1 0,3 3-577 0,-3-8-115 16</inkml:trace>
  <inkml:trace contextRef="#ctx0" brushRef="#br0" timeOffset="2625.0122">19367 2178 1904 0,'0'0'42'0,"-3"7"9"0,0-1 1 0,0-1 1 0,0 3-42 0,0 5-11 0,3 0 0 0,-2 6 0 15,2 2 76-15,2 3 14 0,-2 5 2 0,3 5 1 16,0 1-3-16,0 2-1 0,0 0 0 0,3 0 0 16,0 3-24-16,0 2-5 0,-3-2 0 0,3-1-1 15,0 4-35-15,0-4-8 0,0 1 0 0,3-3-1 16,-3 0-27-16,3-5-6 0,-3-3-1 0,6-3-807 15,0-2-162-15</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2T18:59:05.893"/>
    </inkml:context>
    <inkml:brush xml:id="br0">
      <inkml:brushProperty name="width" value="0.05292" units="cm"/>
      <inkml:brushProperty name="height" value="0.05292" units="cm"/>
      <inkml:brushProperty name="color" value="#FF0000"/>
    </inkml:brush>
  </inkml:definitions>
  <inkml:trace contextRef="#ctx0" brushRef="#br0">20680 5654 862 0,'0'0'24'0,"0"0"6"0,0 0-30 0,-6-2 0 0,3-1 0 0,-3 0 0 16,0 1 68-16,3-1 8 0,-3 0 2 0,6 3 0 15,-6-2-12-15,3-1-2 0,0-2-1 0,-3 2 0 16,0 0 16-16,1 1 3 0,2-1 1 0,-6 3 0 15,3-3-20-15,-3 3-4 0,3 0-1 0,0 0 0 16,0 0-24-16,0 3-5 0,-3 0-1 0,0-1 0 16,3 1-11-16,-3 2-2 0,0-2-1 0,0 2 0 0,3 1 1 15,-3-1 0-15,3 3 0 0,-2-3 0 0,5 3-3 0,-3 3-1 16,0-3 0-16,0 2 0 0,3 3-11 0,0 1 0 16,0-1 0-16,3 0 8 0,-3 0-8 0,3 1 0 15,0-1 0-15,3 0 0 0,-3 0 0 0,6-2 0 16,-3 2 0-16,0-2 0 0,3-1 0 0,0-2 0 15,0 0 0-15,2 0 0 0,1-3 0 0,0 1 0 16,0-1 10-16,0-2-10 0,0-1 12 0,6 1-4 16,-3-1 0-16,0-2-8 0,0 0 12 0,3 0-12 15,-3 0 12-15,-1-2-12 0,1-1 12 0,3 1-4 16,-6-4 0-16,3 1-8 0,-3 0 24 0,0-3-1 16,-3 2-1-16,0-2 0 0,0-2 10 0,0 2 1 0,-3-3 1 0,3 1 0 15,-3-3-12-15,-3 2-2 0,3-2-1 0,-3 0 0 16,-3-1-1-16,3 1 0 0,0 0 0 0,-3 2 0 15,0-2-2-15,-3 2-1 0,0-2 0 0,0 3 0 16,-3-4-5-16,-3 4-1 0,-3-1 0 0,3 1 0 16,0 2 3-16,0 0 0 0,-3 2 0 0,4 1 0 15,-1 0 2-15,0 2 1 0,0 1 0 0,0 2 0 16,0 2-3-16,3 1 0 0,0 2 0 0,-3 0 0 16,3 3-12-16,0 0 9 0,0 3-9 0,4 0 8 15,-4-1-8-15,3 6-11 0,0 0 3 0,3 0 0 16,-3 0 8-16,6 2-10 0,-3 1 10 0,3-1-10 0,3-2 10 15,0 0 0-15,3-3 0 0,0 0 0 0,3 1-9 0,0-4 9 16,-1 1-10-16,1-3 10 0,0-3-9 0,3 0 9 16,3-2-8-16,-3-3 8 0,3-3 0 0,-3 1 0 15,0-1 0-15,0-2 0 0,0-1 0 16,-1-2 0-16,-2 1 10 0,3-4-10 0,-3 3 11 0,0-3-11 16,0 1 12-16,0-3-12 0,-6-1 10 0,3 1-10 15,-3 0 8-15,0 0-8 0,0-1 8 0,-3 1-8 16,0 0 0-16,0 2 8 0,0-2-8 0,-3 3 10 15,0-1-10-15,-3 0 10 0,0 1 3 0,0 2 1 16,0 0 0-16,-3 3 0 0,0-3-14 0,0 5 9 0,0 3-9 16,3 0 8-16,-3 0 0 0,1 3-8 0,-1 2 12 15,3 0-4-15,0 1-8 0,3 2-11 0,0-3 3 0,3-5 0 32,0 5-90-32,0 3-18 0,6-3-3 0,0 1-646 0,3-6-130 0</inkml:trace>
  <inkml:trace contextRef="#ctx0" brushRef="#br0" timeOffset="366.0202">20784 5535 1378 0,'0'0'30'0,"0"0"6"0,0 0 2 0,0 0 2 0,0 0-32 0,0 0-8 16,0 0 0-16,0 0 0 0,0 0 64 0,0-5 11 16,0-3 2-16,0 3 1 0,0-3-8 0,3-3-2 15,0 3 0-15,0-2 0 0,0-1-8 0,3-2-1 16,0 2-1-16,0-2 0 0,0-3 2 0,0 3 0 16,3-3 0-16,0 0 0 0,0-2-7 0,3-4-1 15,-1 1 0-15,1 3 0 0,0-3-22 0,3-1-5 16,-3 1-1-16,3-3 0 0,0 1-24 0,-3-1 0 15,3 3 0-15,0-3 0 0,-1 3 15 0,-2 2-3 0,-3 1 0 16,3-1 0-16,0 1-12 0,0 2 0 0,-3 2 0 16,3 1 0-1,-3 0-26-15,-3 2-8 0,3 1-2 0,-3-1 0 16,2 3-156-16,-2-2-32 0,0 2-7 0,-3-3-1 0</inkml:trace>
  <inkml:trace contextRef="#ctx0" brushRef="#br0" timeOffset="912.9562">21388 4485 1562 0,'0'0'34'0,"0"-6"7"0,-3 1 2 0,1 0 1 0,-1 0-35 0,0-1-9 16,0 1 0-16,0 0 0 0,0 2 70 0,-3-2 12 15,3 2 2-15,-3 0 1 0,3-2-20 0,3 5-4 16,-6 0-1-16,0 0 0 0,6 0-13 0,-6 3-3 15,3-1-1-15,-3 1 0 0,0 2-21 0,0 3-4 16,0 0-1-16,3 0 0 0,0 3-9 0,-3 2-8 0,3 0 12 16,3 3-12-16,-3 3 9 0,3 2-9 0,0 3 0 15,0-1 9-15,3 1-9 0,3 3 0 0,0-6 0 0,3 0 0 16,3-2 0-16,0-4 0 0,0 1 0 0,3-5 0 16,0-1-9-16,2-2 9 0,-2-2 0 0,3-4 0 15,0 1 0-15,0-3 0 0,0-3 0 0,0-5 9 16,2 3 8-16,-5-3 2 0,3-2 0 0,-3-4 0 15,-3-2 11-15,-3-2 2 0,0-1 1 0,0 1 0 16,-3-3-2-16,0 2-1 0,-3-2 0 0,-3 3 0 16,0-4-8-16,0 4-2 0,-3-1 0 0,0-2 0 15,-3 3-10-15,-3-4-2 0,0 1-8 0,0 3 12 16,-3-1-12-16,-3 1 8 0,3 2-8 0,0 3 0 16,0-1 0-16,1 4 8 0,-1-1-8 0,0 3 0 15,3 3-29-15,3 2-9 0,-3 1-2 0,3 2 0 16,6 0-37-16,-3 5-8 0,0 0-2 0,0 6-629 15,3-3-127-15</inkml:trace>
  <inkml:trace contextRef="#ctx0" brushRef="#br0" timeOffset="1591.0869">21802 4434 1263 0,'0'0'28'0,"0"0"5"0,0 0 2 0,0 0 1 0,0 0-36 0,0 0 0 15,0 0 0-15,0 0 0 0,0 0 99 0,0 0 13 16,0 0 2-16,0 0 1 0,0 0-21 0,0 0-4 16,0 0-1-16,0 0 0 0,0 0-15 0,0 0-3 15,0 0-1-15,0 0 0 0,0 0-25 0,0 0-5 16,0 0 0-16,0 0-1 0,0 0-10 0,0 0-1 15,0 0-1-15,0 0 0 0,0 0-27 0,3 6 0 0,-3-6 0 16,0 8 0-16,0-8 12 0,3 5 0 0,-3-5 0 0,0 8 0 16,0-3 1-16,0 3 1 0,0-8 0 0,0 8 0 15,-3 0-5-15,3 0-1 0,0 0 0 0,0-3 0 16,0 3-8-16,0 3 0 0,0-3 9 0,0 2-9 16,3 1 0-16,-3-3 0 0,3 2 0 0,0 4 0 15,0-4 0-15,0 3 0 0,3-2 0 0,0 2 0 16,3-2 0-16,-3 2 0 0,3-2 0 0,0-4 0 15,0 4 0-15,3-3-10 0,-1-3 10 0,1 3 0 16,-3-2-12-16,3-4 4 0,0 1 8 0,-3-3-13 16,6-3 13-16,-6 3 0 0,3-2 0 0,0-1 0 15,-3-5 0-15,0 3 8 0,-4-3-8 0,4 0 0 16,-3 0 13-16,0-3-4 0,0 3-1 0,-6-2 0 16,0-1 15-16,0 3 2 0,-3-2 1 0,0 2 0 15,-3 0-13-15,0 0-2 0,-3 0-1 0,4 0 0 16,-7 3 11-16,3-1 3 0,-3 1 0 0,3 5 0 0,-3-3-2 15,3 6 0-15,-3-3 0 0,3 5 0 0,0 1-13 16,0 2-9-16,3 0 12 0,-3 2-12 16,6 1-36-16,-3 2-13 0,4-2-3 0,4 2-1200 15</inkml:trace>
  <inkml:trace contextRef="#ctx0" brushRef="#br0" timeOffset="4018.6959">19153 9287 1458 0,'0'0'32'0,"0"0"6"0,0 0 2 0,3-8 1 0,0 3-33 0,0-3-8 0,0-3 0 0,0 1 0 15,3 2 60-15,-3-6 11 0,3 4 1 0,-3-3 1 16,0 2-32-16,0-2-6 0,0-3-2 0,0 3 0 15,0-1-5-15,-3 1-2 0,0 0 0 0,0 0 0 16,-3 2-8-16,0 1-2 0,-3 2 0 0,0 0 0 16,0 0-7-16,0 0-1 0,-3 5-8 0,-3-2 12 15,3 5-12-15,-3 0 9 0,-3 3-9 0,3 2 8 16,1 3-8-16,-1 2 0 0,0 4-12 0,3-1 12 16,0 3-15-16,0 0 5 0,0 5 1 0,3-3 0 15,3 1 9-15,0-3-12 0,0 2 12 0,3-2-12 16,0 0 12-16,3 0-8 0,0 0 8 0,3-3-8 15,-3 0 8-15,6-2-12 0,-3-1 12 0,0-2-12 16,3 0 12-16,0 0 0 0,3-5 0 0,-3 2-8 16,2 0 8-16,1-2 0 0,0-3 0 0,3 0 0 15,-3 0 0-15,0-3 0 0,3 1 8 0,-3-1-8 0,3-2 16 0,-3-1-2 16,2-1 0-16,-2-1 0 0,3 0-4 0,-3 0-1 16,0-3 0-16,0 3 0 0,-3-2-9 0,-3 2 8 15,0 0-8-15,0-3 8 0,0 3-8 0,-3 3 0 16,0-3 0-16,0 3 8 0,0-1-8 0,-3 6 0 15,0-5 0-15,3 0 8 0,-3 5-8 0,0-5 0 16,0 5 0-16,0 0 0 0,0-6 0 0,0 6 0 16,0 0 0-16,0 0 0 0,0 0 0 0,0 0-9 15,0 0 9-15,0 0-13 0,0 0 1 0,0 0 0 0,6 3 0 16,-1 2 0-16,1 3 12 0,-3 3-9 0,0-3 9 16,3 5-8-16,-3 0 8 0,3 3 0 0,-3 0 0 0,3 2 0 15,0-2 0-15,-3 0 0 0,0 0 0 0,0 0 0 16,-3 2 8-16,3-2 3 0,-3 3 1 0,0-3 0 15,-3 2 11-15,3 1 2 0,0 2 1 16,-3-5 0-16,0 2 13 0,0-2 2 0,0 0 1 0,-3 0 0 16,3-3-2-16,0 0-1 0,-3-2 0 0,0-1 0 15,3-2-19-15,-3 0-4 0,-3-2-1 0,1-1 0 16,-1 0-4-16,0-5-1 0,-3 3 0 0,3-3 0 16,0-3-10-16,0 1 10 0,0-1-10 0,3-5 10 15,-3 3-53-15,6-3-10 0,-3-3-3 16,6-2-648-16,0-3-131 0</inkml:trace>
  <inkml:trace contextRef="#ctx0" brushRef="#br0" timeOffset="4293.2003">19611 9065 1548 0,'0'0'34'0,"0"8"7"0,0-3 2 0,3 5 0 0,-3 1-35 0,3 2-8 0,0 0 0 0,3 1 0 16,-3-4 49-16,0 4 8 0,0-1 2 0,0 0 0 15,0 0-11-15,0 0-1 0,0 1-1 0,0-1 0 16,0-3-12-16,0 4-2 0,-3-4-1 0,3 1 0 16,0-3-7-16,-3 0 0 0,3 2-1 0,-3-2 0 0,0-8-23 0,0 0 0 15,0 0 0-15,0 0-8 16,0 0-50-16,0 0-10 0,0 0-1 0,0 0-797 15</inkml:trace>
  <inkml:trace contextRef="#ctx0" brushRef="#br0" timeOffset="4480.7184">19659 8956 1164 0,'0'0'32'0,"0"0"9"0,0 0-33 0,0 0-8 0,-3-5 0 0,3 5 0 16,3-5 64-16,-3 5 12 0,0 0 1 0,0-6 1 15,0 6-42-15,0 0-8 0,0 0-1 0,0 0-1 16,6-5-6-16,-6 5-2 0,0 0 0 0,0 0 0 16,0 0-30-16,0 0-7 0,0 0-1 0,6-3-654 15</inkml:trace>
  <inkml:trace contextRef="#ctx0" brushRef="#br0" timeOffset="5438.6064">19787 9139 1586 0,'0'0'44'0,"0"0"12"0,0 0-45 0,0 5-11 0,0 0 0 0,0 3 0 16,0-8 43-16,3 8 6 0,0 0 2 0,0 0 0 0,3-3-2 15,0 3 0-15,0-2 0 0,0-1 0 0,0 0-20 0,0 0-4 16,0 1-1-16,0-1 0 0,0 0-7 0,3 1-1 15,-4-4-1-15,1 4 0 0,-6-6-2 0,6 2 0 16,0 3 0-16,0-2 0 0,-6-3 2 0,6 3 0 16,-6-3 0-16,6 0 0 0,3 0 0 0,-9 0 0 15,0 0 0-15,6-3 0 0,0 0 2 0,-6 3 1 16,6-2 0-16,-6 2 0 0,3-5-4 0,3 2-1 16,-3-2 0-16,0-3 0 0,-3 2-1 0,0 1 0 15,0-3 0-15,0 3 0 0,0-3 4 0,-3-3 1 16,3 3 0-16,0-2 0 0,-3-1 0 0,0 1 0 0,0-4 0 0,3 4 0 15,-6-3 1-15,3 2 0 16,0-2 0-16,0 0 0 0,0 2-3 0,0 0-1 16,0 1 0-16,0-1 0 0,0 3-6 0,3 0-8 0,-3 0 11 0,3 0-11 15,0 3 8-15,0 5-8 0,0 0 0 0,0 0 0 16,0-5 0-16,0 5 0 0,0 0 0 0,0 0 0 16,0 0 0-16,0 0 0 0,0 0 0 0,0 0 0 15,0 0 0-15,6 5 0 0,0 0 8 0,0 3-8 16,0 0 0-16,3 6 0 0,0-4 0 0,-3 1 0 15,6-1 0-15,-3 4 0 0,3-1 0 0,-1-3 0 16,1-2 0-16,3 0 0 0,0-2 0 0,-3 1 0 16,3-4 0-16,0 0 0 0,0-1 0 0,0-2 0 15,-4-2 0-15,1 2 0 0,3-6 0 0,-3 1 0 16,0-3 0-16,-3 3 8 0,0-3-8 0,0 0 10 16,0-2-10-16,-3 2 8 0,0 0-8 0,-6-3 8 15,3 3-8-15,-3 0 0 0,-3-2 9 0,-3 2-9 0,3 2 9 0,-3 1-9 31,0 0 12-31,-3 2-12 0,3 0 0 0,-3 3 0 0,3 0 0 16,0 3 0-16,0 0 0 0,0 5 0 0,0 0 0 0,0 0 0 16,3 5-11-16,0 3 11 0,0 0-12 0,3-1 12 15,0 1-11-15,0 5 11 0,3-2-10 0,3-3 10 16,-3 0-15-16,6 0 3 0,-3-3 1 0,0-3 0 16,3 4-30-16,3-6-7 0,-3 0 0 15,3-3-1-15,3 0-6 0,-6-5-1 0,3 3 0 0,-4-6 0 16,1 0 12-16,0-2 3 0,0 3 0 0,-3-4 0 15,3 1 21-15,-6-3 4 0,3 3 0 0,0-1 1 0,-3 1 15 16,0 0 12-16,0 2-3 0,-3 3 0 0,0 0 8 0,0 0 2 16,0 0 0-16,6 0 0 0,0 3 1 15,0 2 1-15,0 0 0 0,-3 3 0 16,3-2 9-16,-3 2 2 0,0 0 0 0,0 2 0 0,3-5-1 0,-3 6 0 16,0-3 0-16,0 0 0 0,-3 0 3 0,2 0 1 15,1-3 0-15,-3-5 0 16,3 5-3-16,-3-5-1 0,0 0 0 0,0 0 0 15,6 3-5-15,-6-3-1 0,0 0 0 0,6-3 0 0,3-5-13 16,-3 0-4-16,3-2 0 0,-3-1 0 0,3 1 8 0,0-6 0 16,0 0 1-16,0-3 0 0,0 4-17 0,0-1 0 15,0-3 0-15,0 3 0 0,-3 0 0 0,2 3 0 16,1 3 8-16,-3-1-8 0,3 0 0 0,-3 4 0 16,0 1 0-16,0 4 0 0,3 2 0 0,-3 0 0 15,0 2 0-15,0 6 0 0,-3 0 0 0,6 3 0 16,-3-1 0-16,0 6 0 0,0 0 0 0,-3-3 0 15,3 3 0-15,-3 0 0 0,3 3 0 0,-1-4 0 16,1 1 0-16,0 0-840 0,3-3-162 16</inkml:trace>
  <inkml:trace contextRef="#ctx0" brushRef="#br0" timeOffset="6241.5125">21647 8824 1335 0,'0'0'29'0,"0"0"7"0,0 0 0 0,-6-3 2 0,1 1-30 0,-1 2-8 0,0-3 0 0,3 0 0 16,-3 1 56-16,0 2 11 0,0 0 1 0,6 0 1 15,-6 0-10-15,-3 2-3 0,0 1 0 0,0 0 0 16,0 5-32-16,0-1-8 0,0 4 0 0,0 0-1 15,0 4-4-15,0 4-1 0,1 0 0 0,-4-1 0 0,3 6 3 0,3-6 1 16,-3 6 0-16,6-3 0 0,-3 3 17 0,6 3 3 16,-3-4 1-16,3 1 0 0,3-3-11 0,0 9-3 0,3-7 0 0,3-1 0 15,0-4-13-15,0-5-8 0,2 0 10 0,-2-5-10 16,6 0 22-16,-3-2-2 0,3-4 0 0,0-2 0 16,0-5 12-16,0 0 1 0,0-3 1 0,2-3 0 15,1 1 9-15,0-6 1 0,-3 0 1 0,0-3 0 16,0 1 12-16,-3-3 3 0,-6-1 0 0,3-1 0 15,-6 2-35-15,-3-1-6 0,-3-1-2 0,-3 1 0 16,-3 1-3-16,0 3-1 0,0 2 0 0,0 0 0 16,0 3-13-16,0 2 11 0,0 1-11 0,0 4 10 15,0-2-27-15,3 6-6 0,0-4-1 0,0 4 0 16,1 2-120-16,2 0-24 16,-3 2-4-16,6-2-540 0,0 0-108 0</inkml:trace>
  <inkml:trace contextRef="#ctx0" brushRef="#br0" timeOffset="6788.4424">21921 9078 1522 0,'0'0'33'0,"0"0"7"0,0 0 2 0,0-3 2 0,0 3-36 0,0 0-8 0,-3-2 0 0,3 2 0 15,0 0 93-15,0-3 17 0,-3 0 3 0,3 3 1 16,0 0-25-16,0 0-5 0,-3 3 0 0,0 0-1 15,0-1-23-15,3-2-4 0,0 0 0 0,-6 3-1 16,0 5-15-16,3-3-4 0,-2 6 0 0,-4-1 0 16,6 1-13-16,-3 5-3 0,-3 0-1 0,6-1 0 15,0 1-9-15,-3 0-2 0,0 0 0 0,3 3 0 16,3-4-8-16,0 4 0 0,0 2 0 0,0-2 0 16,0-1 0-16,6 1 0 0,-3-3 0 0,-3-1 0 15,12-1 0-15,-3-1 0 0,0-2 0 0,0-1 0 16,-1-2 15-16,1 0 1 0,3-3 0 0,0-2 0 0,0 0-16 15,0-3-16-15,0 0 3 0,0-3 1 0,0-2 12 0,0 2 15 16,-3-2-3-16,-3-3-1 0,-1 2-11 0,-2 1 0 16,0-3 0-16,-3 0 8 0,-3 3-8 0,0-3 10 15,1 3-10-15,-7-3 10 0,0 3 2 16,0-1 0-16,0 4 0 0,0-1 0 0,-3 0-12 0,0 3 0 16,0 3 0-16,0 0 0 0,3-1 0 0,-6 1 0 15,4 0-14-15,2-1 5 16,9-2-95-16,-9 5-18 0,3 3-4 0,0-2-614 15,6-6-122-15</inkml:trace>
  <inkml:trace contextRef="#ctx0" brushRef="#br0" timeOffset="7059.3372">22192 9279 2210 0,'0'0'48'0,"9"5"11"0,0-2 1 0,0 5 3 0,0 0-51 0,0 0-12 0,0 2 0 0,0 4 0 16,0-4 95-16,-3 6 16 0,-4 2 3 0,7-2 1 15,-6 0-52-15,0 3-11 0,-6 2-1 0,0-3-1 16,3 4-8-16,-9 1-2 0,7-1 0 0,-7 1 0 15,0-1-58-15,-3 1-12 0,-3 1-2 16,3-5-1246-16</inkml:trace>
  <inkml:trace contextRef="#ctx0" brushRef="#br0" timeOffset="11911.0536">18986 10776 1130 0,'0'0'32'0,"0"0"8"0,0 0-32 0,-3-5-8 16,3 5 0-16,0-5 0 0,0 5 62 0,0 0 11 16,0 0 3-16,0 0 0 0,0 0-26 0,0 0-5 15,0 0-1-15,0 0 0 0,0 0-12 0,0 0-4 16,0 0 0-16,0 0 0 0,0 0 10 0,0 0 2 16,0 0 0-16,0 0 0 0,-3 8-12 0,0 0-1 15,3 2-1-15,-3 1 0 0,0 2-14 0,1 3-4 16,2 0 0-16,0 0 0 0,-3 0-8 0,0 0 12 0,3-1-12 15,0 1 12-15,0 0-4 0,0-3 0 0,0 1 0 0,0-1 0 16,0-3 7-16,3 1 1 0,-3-6 0 0,3 3 0 16,-3 0 2-16,0-8 1 0,0 0 0 0,2 5 0 15,-2-5-2-15,0 0 0 0,0 0 0 0,0 0 0 16,0 0-1-16,0 0-1 0,0 0 0 0,0 0 0 16,0 0 8-16,0 0 1 0,0 0 1 0,0 0 0 15,0 0 12-15,0 0 3 0,0 0 0 0,0 0 0 16,0 0-18-16,0 0-3 0,0 0-1 0,0 0 0 15,0 0-4-15,0 0-1 0,0 0 0 0,0 0 0 16,0 0-5-16,0 0-8 0,0 0 11 0,0 0-11 16,0 0 13-16,0 0-4 0,0 0-1 0,0 0 0 15,0 0 1-15,0 0 0 0,0 0 0 0,0 0 0 0,0 0 1 16,0 0 0-16,0 0 0 0,0 0 0 0,0 0-2 0,0 0 0 16,0 0 0-16,0 0 0 0,0 0-8 0,0 0 0 15,0 0 0-15,0 0 8 0,0 0-8 0,0 0 12 16,0 0-12-16,0 0 12 0,0 0-4 15,0 0 0-15,0 0 0 0,0 0 0 0,0 0 0 0,0 0-8 16,0 0 12-16,0 0-4 0,0 0-8 0,0 0 0 16,0 0 9-16,0 0-9 0,0 0 8 0,0 0-8 15,0 0 10-15,0 0-10 0,0 0 13 0,0 0-3 16,0-5-1-16,0 5 0 0,0 0-1 0,0 0 0 0,0 0 0 16,0 0 0-16,0 0-8 0,0 0 0 0,0 0 0 0,0 0 0 31,0-5-81-31,0 5-19 0,3-5-3 0,0-1-678 0,0 1-136 15</inkml:trace>
  <inkml:trace contextRef="#ctx0" brushRef="#br0" timeOffset="12621.1102">18998 10769 1605 0,'0'0'35'0,"0"0"7"0,0 0 2 0,0 0 2 0,0 0-37 0,0 0-9 15,0 0 0-15,0 0 0 0,0 0 100 0,0 0 17 16,0 0 4-16,0 0 1 0,-6-3-38 0,6 3-7 15,0-5-1-15,-3-3-1 0,3 0-16 0,3 0-3 16,-3-3-1-16,3 1 0 0,0-1-31 0,0 0-7 16,0-4-1-16,3 1 0 0,-3-4-6 0,3 2-2 0,-3-3 0 0,3 1 0 15,0 2-8-15,0-2 0 0,-3-1 0 0,3-2 0 16,0 2 24-16,0 1 5 0,0-1 2 0,0 1 0 16,0-1-31-16,3 3 0 0,-3 0 0 0,2 3 0 15,1 0 0-15,0 2 0 0,0 1 0 0,0 2 0 16,0 0 0-16,0 3 0 0,0 2-11 0,3 3 11 15,-3 0 0-15,0 0 0 0,0 5 12 0,0-2-4 16,0 5-8-16,-4 0 0 0,1 0 0 0,0 2 0 16,0 1-14-16,0 0-8 0,0 2-2 0,-3-3 0 15,3 4-7-15,-3-1-1 16,0 0-1-16,-3 0 0 0,3-2-142 0,-3-1-28 0,3 1-5 0</inkml:trace>
  <inkml:trace contextRef="#ctx0" brushRef="#br0" timeOffset="13098.9288">19007 10782 1411 0,'0'0'31'0,"0"0"6"0,0 0 2 0,0 0 1 0,0 0-32 0,0 0-8 15,0 0 0-15,0 0 0 0,0 0 82 0,0 0 15 0,0 0 3 0,0 0 1 16,0 0-41-16,0 0-8 0,0 0-1 0,6 0-1 16,-6 0-14-16,6 0-2 15,-6 0-1-15,6 0 0 0,0 0-9 0,3 0-1 16,-9 0-1-16,6 0 0 0,0 0-5 0,3 0-1 0,0 0 0 0,-3 0 0 15,0 0-8-15,3 0-8 0,-1 0 12 0,-2 0-12 16,3 0 12-16,0 0-12 0,0 2 12 0,0 1-12 16,0 0 0-16,3 2 0 0,-3 0 0 0,0 1-12 15,0 2 12-15,0-1 0 0,-3 4 0 0,3 0 0 16,-3 2 0-16,-1 0 0 0,-2 3 0 0,0-3 0 16,0 3 8-16,0 0-8 0,-6 0 9 0,3 0-9 15,0 0 24-15,-3-1 0 0,0-1-1 0,0-1 0 16,1-3-3-16,-1 1 0 15,3-3 0-15,-3 0 0 0,3 0-12 0,0-8-8 16,0 0 8-16,0 0-8 16,0 0-19-16,0 0-8 0,0 0-1 0,0-8-1 15,3 0-119-15,0-3-23 0,-1-2-5 0,4-3 0 16,-3 3 49-16,6-5 11 0,-6 2 1 0,6 0-520 0</inkml:trace>
  <inkml:trace contextRef="#ctx0" brushRef="#br0" timeOffset="13442.7152">19397 11030 1296 0,'3'11'28'0,"-3"-3"7"0,-3-3 1 0,3 3 0 16,0 0-36-16,0-3 0 0,0 3 0 0,0-8 0 0,0 0 108 16,0 0 16-16,0 0 2 0,0 0 1 0,0 0-16 0,0 0-3 15,0 0-1-15,0 0 0 0,0 0-35 0,-3-5-8 16,3-3 0-16,3 0-1 0,0-2-23 15,0-4-4-15,-3 1 0 0,3 0-1 0,3 0-16 0,-3-3-3 16,3 0-1-16,0 0 0 0,0 3-5 0,0-3-1 16,0 3 0-16,-3 2 0 0,3 1-9 0,0 2 0 15,-3 0 9-15,3 2-9 0,-6 6 9 0,0 0-9 16,6 3 12-16,-1 2-12 0,1 1 12 0,-3 2-4 16,3 2 0-16,-3 1-8 0,3-1 8 0,-3 1-8 15,0 0 0-15,0 2 0 0,3-3 0 0,-3 1 0 0,3 0 0 0,-3-1 0 31,3-2-17-31,0 3-7 0,0-3-2 0,0 2 0 16,3-2-32-16,-3 0-6 0,3-3-2 0,3 3 0 16,-3 0-110-16,2-3-21 0,-2 1-5 0,3-4-360 0,0 1-72 0</inkml:trace>
  <inkml:trace contextRef="#ctx0" brushRef="#br0" timeOffset="13911.5146">19805 10991 1216 0,'6'-13'34'0,"-3"7"9"0,0 1-35 0,3-3-8 0,0-3 0 0,-3 1 0 16,3-3 114-16,-3 2 21 0,3-2 4 0,-3 2 1 15,0-2-57-15,0 2-11 0,0-2-3 0,-3 5 0 16,0-2-17-16,0 2-3 0,0-3-1 0,-3 3 0 16,0 0-10-16,0 3-2 0,-3 0-1 0,3-1 0 15,-3 4-8-15,0 2-2 0,0 0 0 0,0 0 0 16,-3 5-25-16,0 3 8 0,0-3-8 0,0 6 0 16,0-1 0-16,0 4 0 0,0 2-9 0,3-1 9 0,-3 4-11 15,1-3 11-15,5 2-10 0,0 1 10 0,0-3 0 0,3 0-9 16,0 0 9-16,0-1 0 0,6-1 0 0,-1-4 0 15,1 1 9-15,3-1-9 0,0-4 15 0,0-1-4 16,0 0-1-16,3-5 0 0,-3 0-2 0,0 0-8 16,3-5 12-16,-6 0-4 0,3-3 6 0,0-3 1 15,0 1 0-15,0-4 0 0,-4-2 1 0,4-2 1 16,0-3 0-16,-3-3 0 0,3 0-1 0,0-2-1 16,0-3 0-16,-3 2 0 0,3-2-5 0,-3 3-1 15,0-4 0-15,0 1 0 0,-3-5-9 0,0 2 0 16,0-2 0-16,0 2 8 0,-3 0-8 0,0 1 0 15,0 1-12-15,0 4 12 0,0 5-13 0,0 2 5 16,0 3 8-16,0 3-13 0,0 5 13 0,3 3-9 0,-3 5 9 0,0 0-8 31,0 0-17-31,0 0-3 0,-3 8-1 0,3 5 0 0,0 6 18 0,-3 2 11 0,0 3-12 0,0 5 12 16,3 0 16-16,-3 3 11 0,0 2 1 0,3-2 1 16,0 2-5-16,0-2 0 0,0 2-1 0,0 3 0 15,0 0 9-15,6 0 1 0,-3 0 1 0,3-5 0 16,0-5-34-16,3-1 0 0,2-2 0 0,4-3-1195 15</inkml:trace>
  <inkml:trace contextRef="#ctx0" brushRef="#br0" timeOffset="18637.0324">21326 10470 955 0,'9'2'27'0,"-6"1"6"0,0-3-33 0,-3 0 0 16,0 0 0-16,0 0 0 0,0 0 85 0,3 0 11 15,-3 0 1-15,0 0 1 0,0 0 6 0,3-3 0 0,-3 3 1 16,0-2 0-16,3 2-23 0,-3-6-5 0,0 4-1 16,0-4 0-16,3 4-22 0,0-4-5 0,0 1-1 15,-6-3 0-15,3 3-3 0,0-3-1 0,0 0 0 0,-3 0 0 16,3 3-31-16,0-3-13 0,-6 0 11 0,0 0-11 15,3 3 17-15,-3-3-2 0,0 2-1 0,-3 1 0 16,3 3-2-16,0-1 0 0,-3 0 0 0,3 1 0 16,-6 2-12-16,0 0 9 0,3 2-9 0,1 1 8 15,-1 0-8-15,0 2 0 0,0 3 0 0,0 0 0 16,0 2 0-16,3 3-9 0,-3 1 9 0,0 4 0 16,-3-2-10-16,3 5 10 0,0 3-8 0,3 0 8 15,-3 0 0-15,1 5 0 0,2-3 0 0,0 9-8 16,0-6 8-16,3 3 0 0,-3-1 0 0,6 4 0 15,-3-1 0-15,6 0 0 0,0-4 0 0,0-4 8 0,3 0-8 16,0-4 0-16,0-1 0 0,-1-3 8 0,4-2-8 16,0-3 0-16,3-2 8 0,0 0-8 0,3-6 16 0,0 0-2 15,0 0 0-15,0-5 0 0,6 0 7 0,-4-2 2 16,1-3 0-16,3-3 0 0,0-3-1 0,0 0 0 16,-3-2 0-16,-3 0 0 0,-1-3 10 0,1-2 1 15,-3 2 1-15,-3-3 0 0,0 1-34 0,0-3 0 16,-3 2 0-16,-3-2 0 0,0 0 19 0,-3-1-3 15,-3 7-1-15,3-4 0 0,0 1-4 0,-6-1-1 16,-3 3 0-16,3 0 0 0,0 0-10 0,-3 3 8 16,-3-3-8-16,-3 6 8 0,6-3-8 0,-2-1-11 15,-1 6 3-15,0-2 0 16,0 4-45-16,0 1-9 0,3 0-2 0,-3 2 0 16,3-2-112-16,0 5-24 0,-3-3-4 0,3 6 0 0</inkml:trace>
  <inkml:trace contextRef="#ctx0" brushRef="#br0" timeOffset="18902.8676">21147 10790 1371 0,'0'0'30'0,"0"0"6"15,0 0 2-15,0 0 1 0,0 0-31 0,0 0-8 0,0 0 0 0,9-3 0 0,0-2 60 16,0 2 12-16,0 0 1 0,-3 1 1 16,0-1 0-16,3 1 0 0,-3-1 0 0,3 0 0 15,0 1-16-15,0-1-3 0,0 0-1 0,0 3 0 0,-1-2-24 0,1-1-5 16,0 3-1-16,0-3 0 0,0 3-24 0,3 0 0 16,0 0 0-16,0-2 0 0,0 2-12 0,0 0-8 15,-12 0-2-15,12 0 0 16,2 0-54-16,-2 0-10 0,0 0-2 0</inkml:trace>
  <inkml:trace contextRef="#ctx0" brushRef="#br0" timeOffset="19255.4267">21606 10811 1767 0,'0'0'39'0,"0"0"8"0,0 0 1 0,0 8 2 0,-3 0-40 0,3 0-10 0,0 2 0 0,0 1 0 16,0-1 80-16,0 4 15 0,0-4 2 0,0 3 1 15,3 1-31-15,-3-1-7 0,-3 0 0 0,3 0-1 16,0 1-26-16,0-1-5 0,-3 0 0 0,3-2-1 16,-3-1-27-16,6 1 0 0,0-1-14 0,0-2-702 15,-3 0-141-15</inkml:trace>
  <inkml:trace contextRef="#ctx0" brushRef="#br0" timeOffset="20293.0138">21326 11684 1470 0,'6'0'41'0,"-3"0"11"0,0-3-42 0,-3 3-10 0,3 0 0 0,0 0 0 0,3-5 99 0,-6 2 17 16,0 3 4-16,0-8 1 0,3 3-17 0,-3 5-3 15,0 0-1-15,0-8 0 0,-3-2-40 0,3 4-9 16,-3-4-2-16,-3 2 0 0,0-3-8 0,3 6-1 16,-3-3-1-16,0 3 0 0,-3-3-21 0,0 3-4 15,3-1-1-15,0 1 0 0,-3-3-5 0,9 8-8 16,-9-3 11-16,-3 1-11 0,4-1 0 0,-1 3 0 15,0 3 0-15,0-1 0 0,3 4 0 0,-3 2 0 16,3 2-10-16,0-2 10 0,0 5-16 0,0 1 5 16,0 1 1-16,0-1 0 0,3 2 10 0,0 2-10 0,3 1 10 15,-3-1-10-15,3 1 10 0,0-3 0 0,3 2 0 0,3-2-8 16,0-3 8-16,0 3 0 0,0-3 0 0,3-2 0 16,0-3 0-16,0 0 0 0,0 0 0 0,0-3 0 15,6 0 0-15,-7-2 0 0,1-3 10 0,0 0-10 16,3-3 16-16,-3-2-4 0,0 0 0 0,0-3 0 15,3 0 2-15,0-3 0 0,-3-2 0 0,3 0 0 16,0-1 7-16,-1-1 2 0,-2-4 0 0,3 1 0 16,-3-1-23-16,0-5 9 0,-3 3-9 0,3 0 0 15,0 2 0-15,-3 1 0 0,0-3 0 0,0 2 0 0,-3-2 0 0,0 0-12 16,0 0 1-16,-3 0 1 0,0-1 10 0,0 1 0 16,0-3 0-16,-3 3-8 0,0-3-1 0,0 3 0 15,0 0 0-15,0 3 0 0,0-1-1 0,-3 6 0 0,0 0 0 0,3 5 0 16,-3 0 10-16,3 2-10 0,0 4 10 0,3 2-10 15,0 0-4-15,0 0-1 0,-6 8 0 0,-3 2 0 16,3 3 6-16,3 1 1 0,0-1 0 0,-3 5 0 16,0 1 8-16,6 2 0 0,-3 0 0 0,3 0 0 15,0 1 0-15,0 1 0 0,-3 1 0 0,3 3 0 16,0-3 0-16,0 2 0 0,0 0 0 0,3 1 0 16,0-3 0-16,0-3 0 0,3 5 0 0,-3-2 0 15,3-3 0-15,-3 1 0 0,6-7-12 0,-3 4 4 31,0-1-105-31,3-4-21 0,-3-4-4 0,3 3-514 0,0-2-104 0</inkml:trace>
  <inkml:trace contextRef="#ctx0" brushRef="#br0" timeOffset="20770.8562">21564 11824 1746 0,'0'0'38'0,"0"0"8"0,0 0 2 0,0-5 1 0,3-3-39 0,0 3-10 16,0-3 0-16,0 0 0 16,3 3 64-16,0-3 12 0,0 2 1 0,0-2 1 15,0 3-29-15,0 0-5 0,3 0-2 0,0-1 0 0,-1 1-3 0,1 2-1 16,0 3 0-16,3 0 0 0,0 3-14 0,-3 0-4 15,-3-1 0-15,3 4 0 0,0-4-20 0,-3 3 0 16,0 3 0-16,-3 0-8 0,-3-8 31 0,0 8 6 16,6 5 2-16,-6-2 0 0,-6 0-31 0,3 2-10 15,0 0 0-15,0 0 0 0,-6-2 10 0,0 2 0 16,3 0 8-16,-3 1-8 0,0-1 0 0,0 0 9 16,0 0-9-16,-3 1 0 0,1-4 15 0,2 3-4 15,0-2-1-15,0 0 0 0,0-4-10 0,3 1 0 16,-3-2 0-16,6 2 0 0,3-8 0 0,-9 5-9 15,6-2 9-15,3-3-13 0,0 0 13 0,0 0 10 16,0 0-2-16,0 0 0 0,0 0 1 0,0 0 0 16,6-3 0-16,3 0 0 0,-3 3 13 0,3-2 2 15,3-1 1-15,0 3 0 0,-3-3 4 0,2 3 1 0,1 0 0 0,3 0 0 16,-6 0-30-16,3 0 0 0,3 3 0 0,0-3 0 16,0 0 0-16,0 0-8 0,-3 0 8 0,-12 0 0 31,14 0-104-31,1 0-15 0,-3 0-2 0</inkml:trace>
  <inkml:trace contextRef="#ctx0" brushRef="#br0" timeOffset="22397.4406">21329 12740 1468 0,'0'0'32'0,"0"0"8"0,0 0 0 0,0 0 1 0,3-6-33 0,-3 6-8 0,0-8 0 0,0 1 0 0,0-1 53 0,0 0 9 16,0-3 2-16,-3 3 0 0,0 0-11 0,0 0-1 15,0 0-1-15,0 0 0 0,-3 3-3 0,0-3-1 16,0 0 0-16,0 0 0 0,0 3-20 0,-3 2-4 16,-3-5-1-16,3 6 0 0,1-4-6 0,-4 6 0 15,0-2-1-15,0 7 0 0,0-2-15 0,0 2 0 16,3 3 8-16,-3 3-8 15,3-3 0-15,0 5 0 0,0 0 0 0,3 3 0 16,0 0 0-16,1 2-12 0,2 1 12 0,3-1-10 16,-3 1 10-16,6-1 0 0,-3 1 0 0,6-1-8 0,-4-2 8 0,4 0 0 15,0-3 0-15,0 1 0 0,3-1 0 0,-3-5 9 16,3 2-1-16,-3-4-8 0,3-1 19 0,0-2-3 16,0-1-1-16,-3-2 0 0,3-5 17 0,0 0 3 15,3-3 1-15,-3-3 0 0,-1 1 0 0,1-6 0 16,0 2 0-16,0-4 0 0,0-1-22 0,3-2-4 15,-3 3-1-15,0-3 0 0,6-3 5 0,-9 3 1 16,3-6 0-16,0 6 0 0,0-3-3 0,-3-2-1 16,0 4 0-16,-4-1 0 0,1-1-11 0,-3 3-12 0,0 0 2 15,0 2 1-15,-5 0 19 0,5-2 4 0,-3 8 1 0,0-3 0 16,-3 3-15-16,6 2 0 0,-3-2 8 0,3 5-8 16,0 0 0-16,-3 3 0 0,0 0 0 0,3 2 0 15,3 0 0-15,-3 3-12 0,0 0 12 0,0 0-10 16,3 6 10-16,-3-6-10 0,0 8 10 0,-3 0-10 15,0 0 10-15,3 5 0 0,-3-3-9 0,-3 4 9 16,3 1 0-16,3 4 0 0,0-1 0 0,0 1 0 16,3 0 0-16,-3 2 0 0,0 0 0 0,0 0 0 15,6 0 0-15,-3 0 0 0,-6 1 0 0,6-1 0 16,6 0 0-16,-6 0 0 0,3-5 0 0,-3 0 0 16,2 2-35-16,1-4 1 0,3 1 0 15,-3-1 0-15,0-4-133 0,3 3-26 0,0-5-6 0</inkml:trace>
  <inkml:trace contextRef="#ctx0" brushRef="#br0" timeOffset="22882.0463">21582 12745 1897 0,'0'0'41'0,"0"0"9"0,-3-5 2 0,3 5 2 0,0-6-43 0,0-2-11 0,0 3 0 16,3 0 0-16,0 2 48 0,3-5 8 0,-3 6 2 0,3-1 0 16,0-2-14-16,3 2-2 0,-3 0-1 0,0 1 0 15,3 2-13-15,-1-3-4 0,1 3 0 0,0 3 0 16,-3-1-8-16,0 4-1 0,3-1-1 0,-6 0 0 16,3 1 10-16,-3 2 3 0,0-1 0 0,0 1 0 15,-6 3-17-15,3-3-10 0,-6 3 12 0,3-1-12 16,-3 1 24-16,0-1-1 0,-3 1-1 0,0-3 0 15,3 2-9-15,0-2-1 0,0 0-1 0,1-2 0 16,2-1-11-16,-3 0 0 0,6-5 0 0,0 0 8 16,0 0-8-16,0 5 0 0,0-5 0 0,0 0 0 15,0 0-20-15,0 6 3 0,6-1 1 0,-1-2 0 16,1 2 4-16,0 0 2 0,3-2 0 0,3 2 0 16,-3-2 10-16,3 2-10 0,-6 0 10 0,3 1-10 15,0 2 10-15,0-3 0 0,0 3 0 0,3 0 0 16,-3 2 0-16,-6-2 0 0,0 0 0 0,0 0 0 0,-3 3 0 15,0-3 0-15,-6 2 9 0,3 1-9 0,-3-1 28 0,0 1 0 16,-3 0-1-16,3-3 0 0,-3 2 12 0,0-2 2 16,0 0 1-16,0 0 0 0,0 0-14 0,0-3-2 15,-3 0-1-15,3-2 0 0,0 2-14 0,3-2-3 16,1-3-8-16,5 0 12 0,-3-3-23 0,3 3-5 16,-6 0 0-16,6 0-832 15,-3-5-165-15</inkml:trace>
  <inkml:trace contextRef="#ctx0" brushRef="#br0" timeOffset="24431.1428">21350 13708 957 0,'9'0'20'16,"-9"0"5"-16,0 0 1 0,0 0 2 0,0-3-28 0,6 3 0 0,-3-2 0 0,-3 2 0 0,0-3 96 0,0-2 12 15,3 0 4-15,-3 5 0 0,0-6-25 0,0-2-5 16,0 0-1-16,3 0 0 0,-3 3-5 0,0-3-2 16,-3 0 0-16,3 0 0 0,0-2-14 0,0 2-4 15,-6-3 0-15,3 3 0 0,0 0-18 0,-3 0-4 16,-3-2-1-16,3 5 0 0,-3-1-13 0,3 4-2 15,0-4-1-15,0 1 0 0,-6 2-9 0,0 1-8 16,0 2 12-16,3 2-12 0,-5 1 8 0,5 0-8 16,-3 5 0-16,0-3 0 0,3 5 0 15,0 1 0-15,-3 2-8 0,3 3 8 0,0 0-12 0,0 3 12 0,3 2-13 0,-3 3 5 16,3-1 8-16,0 4 0 0,3-1 0 0,0 3-8 16,1 0 8-16,2 1 0 0,2 4 0 0,1-5 0 15,3 0 0-15,3-2 12 0,0-4-2 0,0 1-1 16,3-3-9-16,0-5 8 0,3 0-8 0,0-3 8 15,6-2-8-15,-4-3 0 0,-5-5 9 0,0-1-9 0,3-4 20 16,0-1-1-16,0-5 0 0,-3 0 0 0,3-5 9 0,-3-3 3 16,3 0 0-16,-7-5 0 0,-2-3 1 0,6 3 0 15,-3-3 0-15,-3-2 0 0,0 2-1 0,0-3 0 16,-3 1 0-16,0 2 0 0,0 0-18 0,-3 3-3 16,-3 0-1-16,0 0 0 0,0 0-9 0,0 2 12 15,-3 3-12-15,3 0 12 0,0 1-12 0,-3 4-11 0,-3 0 3 16,3 1 0-1,0 2-98-15,3 3-19 0,3 5-4 0,-5 0-612 16,-4 0-123-16</inkml:trace>
  <inkml:trace contextRef="#ctx0" brushRef="#br0" timeOffset="24808.9572">21603 13885 1670 0,'0'0'36'0,"0"0"8"0,-6 3 2 0,3 2 2 0,0 1-39 0,0-1-9 15,0 0 0-15,3 6 0 0,-6-3 85 0,3 0 15 16,3-3 4-16,0 3 0 0,0 0-31 0,0 0-5 16,0 0-2-16,0-8 0 0,0 8-7 0,0 0-2 15,3-3 0-15,-3-5 0 0,3 8-41 0,3 0-8 0,0-3-8 0,-3-2 12 16,6-1-12-16,-3 1 0 16,3-3 0-16,0 5 0 0,-1-5 0 0,1 3 0 15,0-3 0-15,3 0 8 0,0 0-8 0,0 0 0 0,3 0 0 0,-3-3 0 31,0 1-43-31,0-1-10 0,-12 3-3 0,12-5-656 0,-1 2-131 0</inkml:trace>
  <inkml:trace contextRef="#ctx0" brushRef="#br0" timeOffset="25000.6245">21746 13835 1735 0,'-15'5'38'0,"9"1"8"0,3-1 2 0,0 6 0 0,0-4-38 0,0 4-10 0,0 5 0 0,3 0 0 15,-3 0 67-15,0 2 11 0,0 1 2 0,3 2 1 16,0 0-14-16,0 0-3 0,-3-2-1 0,3 2 0 0,3-3-39 16,0-2-7-16,0 3-1 0,0-6-1 0,0 3-15 0,0-3-13 15,6 0 2-15,-6-2 1 16,0-3-134-16,0 0-28 0,0-3-4 0,-3-5-2 0</inkml:trace>
  <inkml:trace contextRef="#ctx0" brushRef="#br0" timeOffset="25287.4222">21162 13851 1914 0,'-6'-3'54'0,"6"3"13"0,0 0-54 0,-3-5-13 16,3 2 0-16,3-2 0 0,0 0 65 0,3 2 11 16,0-2 1-16,3 0 1 0,-3-1-32 0,6 4-6 15,0 2-2-15,0-3 0 0,0 0-30 0,0 3-8 0,2 0 0 0,4-2 0 31,3 2-90-31,-3 2-19 0,0-2-4 0</inkml:trace>
  <inkml:trace contextRef="#ctx0" brushRef="#br0" timeOffset="25959.3662">21383 14586 1537 0,'8'-2'33'0,"-8"2"7"0,0 0 2 0,0 0 2 0,0-5-35 0,0-1-9 0,3 1 0 0,-6 0 0 16,3-3 48-16,0 2 8 0,0-1 2 0,0-1 0 16,-3-3 0-16,3 0 0 0,-5 3 0 0,2-2 0 15,0 2 5-15,0 0 1 0,-3 0 0 0,-3 3 0 16,3-3-28-16,-3 5-6 0,-3-2-1 0,3 5 0 16,0 0-15-16,0 3-3 0,-3 2-1 0,0 3 0 15,0 2-10-15,3 1 0 0,-2 2 0 0,-1 6 0 16,3-3 0-16,0 2 0 0,0 3 0 0,6 0 0 15,-3 1-11-15,3 4 11 0,0 1-8 0,3-1 8 16,3 3 0-16,0 0 0 0,0 0 0 0,6-2-8 16,0 2 8-16,3-5 0 0,0-1 0 0,-1-1 8 15,1-1-8-15,0-5 12 0,0 0-4 0,3-3 0 16,-3-3-8-16,6-2 8 0,0 0-8 0,-3-5 8 16,2 0 5-16,-2-6 2 0,0 0 0 0,-3 1 0 0,3-6 13 0,-3 0 2 15,-3-6 1-15,3-1 0 16,-3-1 1-16,0-3 0 0,0-2 0 0,-4 0 0 0,1 0-1 0,0 0 0 15,-6-1 0-15,0 4 0 0,0 2-19 0,-3 0-3 16,-3 3-1-16,1 0 0 0,-4 2-8 0,6 0-17 16,-3 1 4-16,0 2 1 15,0 0-136-15,0 3-26 0,-3-1-6 0</inkml:trace>
  <inkml:trace contextRef="#ctx0" brushRef="#br0" timeOffset="26187.2904">21219 14814 2019 0,'0'0'44'0,"0"0"10"0,0 0 2 0,6 0 0 0,0 0-44 0,3 3-12 16,3-3 0-16,-4-3 0 0,1 3 31 0,0-3 4 15,0 1 1-15,3-1 0 0,3 3-21 0,0-3-4 16,-3 3-1-16,6-2 0 0,0 2-10 0,-1 0 0 15,-2 0 0-15,3 0-652 16,0-3-122-16</inkml:trace>
  <inkml:trace contextRef="#ctx0" brushRef="#br0" timeOffset="26448.8117">21624 14909 1677 0,'0'0'36'0,"0"0"8"0,0 0 2 0,0 0 2 0,0 0-38 0,-3 11-10 0,3-11 0 0,0 0 0 16,3 10 20-16,0-2 3 0,3 0 0 0,2-2 0 16,-2-1-12-16,3 0-3 0,6 0 0 0,-3 1 0 15,0-1-8-15,6 0 0 0,-3 3 0 0,0-2 8 16,-6 2-8-16,3-1 0 0,-4 1 0 0,-2 0-11 16,-3 0 20-16,0 0 4 0,-3 3 1 0,0-1 0 15,0 1 41-15,-6 0 8 0,-3-1 1 0,4 1 1 16,-10-1-8-16,6 1-1 0,0-1-1 0,0-2 0 15,0-2-31-15,0 2-5 0,0-3-2 0,3 0 0 16,-3-5-32-16,3 3-6 0,0-6-2 0,0 3-652 16,-3-5-130-16</inkml:trace>
  <inkml:trace contextRef="#ctx0" brushRef="#br0" timeOffset="26589.6207">21576 14923 2192 0,'0'0'48'0,"6"-6"11"0,0-2 1 0,3 0 1 0,0-2-49 0,3-1-12 0,0 1 0 0,2-1 0 0,4-2 51 0,0 2 7 16,6 1 2-16,-3-1 0 0,0 0-47 0,-1 4-13 16,1-1 0-16,0 0-709 15,0 0-148-15</inkml:trace>
  <inkml:trace contextRef="#ctx0" brushRef="#br0" timeOffset="27239.7651">21502 15576 1890 0,'0'0'41'0,"3"-3"9"0,-3-5 2 0,0 1 1 0,0 1-42 0,-3-2-11 15,3-5 0-15,-3 5 0 0,3-2 38 0,-3 2 6 16,-3-3 0-16,3 3 1 0,-3-3-8 0,0 4-1 16,0-1-1-16,-3 0 0 0,0 2 1 0,-3 4 0 15,0-4 0-15,-3 6 0 0,0-5-22 0,1 10-4 16,-1 1-1-16,3-4 0 15,-3 9-9-15,3 0 0 0,0-1 0 0,-3 3-11 16,3 6 11-16,3-1-10 0,-3 4 10 0,3-1-10 0,4 3 10 0,-1 2 0 16,3 3-9-16,3 3 9 0,0-3 0 15,3 0 0-15,-3 5-9 0,6-2 9 0,-1-3 0 0,1-2 0 16,0-3 0-16,9-1 0 0,-3-9 9 0,3 4-9 16,3-5 8-16,-6-2-8 0,3-3 8 0,3-3-8 15,-1-5 0-15,1 0 8 0,0-5 8 0,-3 0 2 16,0-6 0-16,3 0 0 0,-3-4 8 0,-3-1 2 15,-1-3 0-15,1-2 0 0,-3-3 0 0,-3 6 0 16,0-3 0-16,-3 2 0 0,0-2 4 0,-3 2 2 16,-3 1 0-16,0 2 0 0,-3 0-26 0,0 0-8 0,0-2 0 15,0 4 0 1,-3 1-25-16,1 0-12 0,-1 2-3 0,0 1-742 0,0-1-149 0</inkml:trace>
  <inkml:trace contextRef="#ctx0" brushRef="#br0" timeOffset="27704.2275">21210 15722 1967 0,'0'0'56'0,"0"0"12"0,0 0-55 0,0 0-13 0,9 5 0 0,-3 0 0 16,3-2 14-16,3 2 0 0,-1-5 0 0,1 0 0 16,0 0 6-16,-3 5 2 0,6-5 0 0,0 3 0 15,0-3-22-15,3 3 9 0,-3-1-9 0,2-2 0 16,1 0 0-16,-3 6 0 0,3-4 0 0,0-2 0 15,0 3 0-15,0-3 0 0,0 0-12 0,-1 0 12 16,-2 0-25-16,0 0 1 0,0 0 0 0,-3 3 0 16,3-3 0-16,-6 0 0 0,3 2 0 0,-3-2 0 15,-3 3 24-15,2-3 0 0,-8 0 0 0,6 5 0 16,0-2 8-16,-6-3 6 0,0 8 2 0,3 0 0 16,-3 0 33-16,0 0 7 0,0 5 2 0,-3-3 0 15,0 4 0-15,0-1 0 0,0 0 0 0,0 3 0 16,0-3-12-16,1 0-2 0,-1 1-1 0,3 1 0 0,0 1-18 15,0 3-3-15,0-3-1 0,3 0 0 16,2-3-9-16,-2 3-3 0,6-6 0 0,0 1 0 16,3-1-9-16,3-4 0 0,-3 2 9 0,3-3-9 0,3 0 0 15,-3-5 0-15,-3 0 0 0,2-5-8 0,4 0 8 0,-6-3 0 16,0 2 0-16,-3-1-8 0,0-4 8 0,-3 3 0 16,0-5 0-16,-6 7 8 0,0-1-8 0,0 1 0 15,-3-2 8-15,-6 6-8 0,-3-4 12 0,0 1-1 16,-3 0-1-16,6-1 0 0,-3 4-10 0,1 2 8 15,-1 2-8-15,-3-2 8 0,3 3 9 0,0 0 2 16,-3 2 0-16,6 0 0 0,-3 1-34 0,6-4-6 0,0 6-2 16,3-2-765-16,-3-1-154 15</inkml:trace>
  <inkml:trace contextRef="#ctx0" brushRef="#br0" timeOffset="45654.1429">22779 9041 756 0,'0'2'16'0,"0"-2"4"0,0 0 1 0,0 0 0 0,0 0-21 0,0 0 0 0,0 0 0 0,0 0 0 15,0 3 74-15,0-3 10 0,0 0 3 0,0 0 0 16,8 0-8-16,-8 0-2 0,0 0 0 0,0 0 0 15,3-5-5-15,-3 5-2 0,6-8 0 0,-6-3 0 16,0 6-14-16,3-3-2 0,-3 0-1 0,0 3 0 16,-3-3-7-16,3 3-2 0,0-3 0 0,-3 0 0 15,3 2-16-15,-3-4-4 0,0 2-1 0,0 0 0 16,-2 3-10-16,2-1-1 0,-3-2-1 0,0 3 0 16,0 3-3-16,-3-4 0 0,0 1 0 0,-3 2 0 15,6 3-8-15,0-2 0 0,-3 2 0 0,-3 2 0 16,-6 4 0-16,9-4 0 0,0 4 0 0,-2 1 0 15,2 1 0-15,-3 3 0 0,3 2-9 0,3 0 9 0,-6 1 0 0,6 2 0 16,-3-1 0-16,0 7 0 0,6-4 0 0,-3 1-12 16,3 2 12-16,-3 0-10 0,6-3 10 0,-3 4 0 15,0-4 0-15,3 3 0 0,-3-5 8 0,6 3 0 16,0-6 0-16,0 0 0 0,0 0 0 0,0-5 0 16,3 0 0-16,0 0 0 0,-6-5 6 0,12 2 2 15,-3-2 0-15,0-3 0 0,-3 0-3 0,-6 0 0 16,12-3 0-16,3-2 0 0,2 0-1 0,-5-3-1 15,-3-3 0-15,3 0 0 0,0-2-3 0,3 3-8 16,-3-4 12-16,-3 1-4 0,-3 0-8 0,0 0 0 0,6-3 9 16,-3 3-9-16,-3-3 0 0,2 0 8 0,-2 3-8 0,0-3 0 15,-3 3 0-15,6-1 9 0,-9 1-9 0,6 3 0 16,0 2 0-16,-3-3 0 0,0 3 0 0,0 3 0 16,-3-1 0-16,0 6 0 0,0 0 0 0,0-5 0 15,0 3 0-15,0 2 0 0,0 0 0 0,-3 5 0 16,0 0 0-16,3 6 0 0,0-1 0 0,-3 4 0 15,0-1 0-15,0 0 0 0,0 0 0 0,3 3 0 16,-3 5 12-16,-6-2-4 0,9-1 0 0,0-2-8 16,0-3 12-16,-3 3-12 0,0 0 12 0,0-3-12 15,0 3 21-15,0 0-2 0,-2-3-1 0,5 1 0 16,-3-1-18-16,3-3 0 0,0 1 8 0,0 0-8 16,-3-3-12-16,6-1-5 0,0-1-2 0,-3-1 0 15,5 0-157-15,-5-5-31 0,0 0-6 0</inkml:trace>
  <inkml:trace contextRef="#ctx0" brushRef="#br0" timeOffset="46085.749">22948 9210 1530 0,'0'0'33'0,"0"3"7"0,-3-6 2 0,3 3 2 0,0 0-36 0,0 0-8 0,0 0 0 0,-3 0 0 15,3 3 87-15,0-3 15 0,-3 2 3 0,-6 4 1 16,9-1-43-16,-6 0-9 0,6 3-2 0,-6 0 0 16,3 3-15-16,-3-1-3 0,-2 1-1 0,8 0 0 15,-3 2-12-15,0 0-2 0,-3 3-1 0,3-3 0 16,-3 3-6-16,6 0 0 0,0-3-1 0,0 3 0 15,0 0-3-15,0 0-8 0,0-3 12 0,0 0-4 16,9 3-8-16,-6-3 0 0,3-2 0 0,-3-6 0 16,-3 3 11-16,8-3-3 0,1-2-8 0,-3 0 12 15,0-1-12-15,6-2 11 0,-6-2-11 0,-3-4 10 16,9 1 2-16,-6-3 1 0,0 3 0 0,0-3 0 16,0 3-2-16,0-3-1 15,-3 0 0-15,0 0 0 0,-6 0-10 0,3 0 0 16,-3 0 9-16,0 3-9 0,-6-3 11 0,3 2-3 15,3 1 0-15,0 3 0 0,-3-4-8 0,3 6 0 16,-6 0 0-16,9 0 0 0,-3 0 0 0,-6 3-11 0,0-3 11 0,9 0-12 16,0 0-8-16,-9 5-1 0,3 0-1 0,6-5-703 15,0 0-141-15</inkml:trace>
  <inkml:trace contextRef="#ctx0" brushRef="#br0" timeOffset="46741.9237">22999 8612 843 0,'0'0'24'0,"0"0"5"0,0 0-29 0,0 0 0 0,0 0 0 0,0 0 0 15,0 0 96-15,0 0 14 0,0 0 2 0,0 0 1 16,0 0-23-16,0 0-5 0,0 0-1 0,-3 3 0 15,-3-3-23-15,6 0-5 0,0 0 0 0,-3 8-1 16,-3 0-5-16,3 0-1 0,0 2 0 0,0 1 0 0,0-1-11 16,0 1-2-16,0 2-1 0,3 0 0 0,-3-2-11 0,6 0-3 15,-3-1 0-15,3-2 0 0,0 0-2 0,0 0-1 16,-3-8 0-16,6 5 0 0,-3-2-4 0,6 0-1 16,-9-3 0-16,9 2 0 0,0-4 2 0,0-1 0 15,-3-2 0-15,3-1 0 0,-9-2 5 0,11 3 2 16,-5-5 0-16,-3-1 0 0,-3 3 14 0,6-3 4 15,-3 4 0-15,0-1 0 0,-6-3-20 0,0 3-3 16,-3-3-1-16,6 4 0 0,-3 1-1 0,-3-2-1 16,3 3 0-16,-5 0 0 0,2 2-4 0,3 0-1 15,-3 1 0-15,6 2 0 0,0 0-9 0,0 0-12 16,-6 2 2-16,6-2 1 16,0 0-140-16,-9 6-28 0,6 2-6 0</inkml:trace>
  <inkml:trace contextRef="#ctx0" brushRef="#br0" timeOffset="47862.8912">21889 8422 899 0,'0'0'25'0,"0"0"7"0,0 0-32 0,-3 2 0 0,0-2 0 0,3 0 0 0,0 0 74 0,0 0 9 16,0 0 1-16,-6 3 1 0,3-3-26 0,3 0-6 16,0 0-1-16,-9 3 0 0,6-1-13 0,0 4-3 15,-3-1-1-15,0 0 0 0,3 3 5 0,-3 3 2 16,-3-3 0-16,9 2 0 0,-3 3-22 0,-3-2-4 15,3 0 0-15,0 2-1 0,3-3 9 0,-3 4 1 16,3-1 1-16,3 0 0 0,-3-5-18 0,6 0-8 16,-3 0 0-16,0 0 8 0,0-3 15 0,3-2 2 15,0-3 1-15,-6 0 0 16,0 0 8-16,6-6 2 0,9-1 0 0,-3-1 0 16,0-3-25-16,-1 0-11 0,-2-2 10 0,3 0-10 15,-3 0 23-15,0-3-2 0,0 3 0 0,-3-1 0 16,0 1 11-16,-3 0 3 0,-3 2 0 0,-3 1 0 15,0-1-3-15,0 1-1 0,0 2 0 0,-3 2 0 16,0-2 4-16,-3 6 1 0,3-3 0 0,-3 2 0 0,0 0-20 16,3 3-3-16,-2 3-1 0,8-3 0 0,0 0-12 0,-9 8-12 15,0 0 3-15,9 0 0 16,-3 2-119-16,3 1-23 0,-3-1-5 0</inkml:trace>
  <inkml:trace contextRef="#ctx0" brushRef="#br0" timeOffset="48915.8749">23124 9300 1249 0,'9'0'27'0,"-9"0"5"0,0 0 2 0,0 0 2 0,0 0-28 0,0-5-8 0,0 5 0 0,0 0 0 16,-3-3 72-16,3 3 12 0,0 0 4 0,0 0 0 16,0 0-20-16,3 3-3 0,6 2-1 0,-3-2 0 0,0 2-16 0,-6 3-3 15,0-8-1-15,8 8 0 0,-2 0-6 0,-3 2-2 16,-3 1 0-16,-3 0 0 0,3 2-13 16,-3-3-3-16,0 4-1 0,-5-1 0 0,5 0-11 15,0 0-8-15,-3 1 12 0,-3-1-12 16,-3 0-24-16,9-2-11 15,0-1-2-15</inkml:trace>
  <inkml:trace contextRef="#ctx0" brushRef="#br0" timeOffset="51445.2424">23487 9046 921 0,'0'0'20'0,"0"0"4"0,0 0 0 0,0 0 4 0,0 0-28 0,0 0 0 0,6-3 0 0,0 1 0 16,-3-3 75-16,-3 5 9 0,0 0 3 0,6-3 0 15,0-2-9-15,-3-3-2 0,0 5 0 0,3-2 0 16,-3-1 0-16,-3 1 0 0,6-3 0 0,-6 8 0 16,0-5-8-16,0 0-3 0,3-1 0 0,-3 1 0 15,0 0-21-15,0-1-5 0,-3-1-1 0,-3 1 0 16,3 1-2-16,-3 0-1 0,3-1 0 0,-6 1 0 15,3 0-12-15,0-1-3 0,-3 1 0 0,-3 3 0 16,3-1-2-16,-3 3-1 0,0-3 0 0,-3 3 0 16,6 3-6-16,-2 0-2 0,-1 2 0 0,-6 0 0 0,12 6-9 0,-9-1 0 15,6 1 0-15,-3 2 0 0,0-2 0 0,3 2 0 16,0 0 0-16,0-2 0 0,-2 2 0 0,2 0 0 16,9 0-9-16,-3 1 9 0,0-1 0 0,3-3-8 15,0 1 8-15,3-3 0 0,0 3-9 0,-3-1 9 16,9 1 0-16,-1-1-9 0,-2-2 9 0,6 0-10 15,-3 3 10-15,3-1-10 0,0-2 10 0,0 0 0 16,0 0 0-16,-3 0-8 0,6 0 8 0,-6 0 0 0,-3 0 0 16,5-3 0-16,-5 3 0 0,-3-3 0 0,6 3 0 15,-3 0 0-15,-3-2 8 0,-3 2-8 0,0-3 10 0,-3 3-10 16,-3 0 20-16,6 0-1 0,-9 0-1 0,3 0 0 16,-2 2 4-16,-1-2 1 0,0 0 0 15,0 0 0-15,0 0-5 0,0 0-1 0,-3-3 0 0,9 0 0 16,-3-2-9-16,-6 0-8 0,12-1 9 0,-9 1-9 15,9-3 0-15,0 0-12 0,0 0 1 0,0 0 0 32,0 0-103-32,0 0-21 0,0 0-4 0,0 0-874 0</inkml:trace>
  <inkml:trace contextRef="#ctx0" brushRef="#br0" timeOffset="51976.5537">23538 9255 939 0,'0'0'20'0,"0"0"5"0,0 0 1 0,0 0 1 0,0 0-27 0,0 0 0 0,0 0 0 16,0 0 0-16,0 0 100 0,0 0 14 0,0 0 3 0,8 0 1 15,-8 0-18-15,0 0-4 0,0 0-1 0,0 0 0 16,0 0-6-16,0 0-1 0,0 0 0 0,0 0 0 16,0 0-15-16,0 0-3 0,0 0-1 0,0 0 0 15,-3 3-28-15,3-3-5 0,-5 5-2 0,5 3 0 16,-9 0-15-16,9 0-3 0,-9 0-1 0,6 0 0 15,0 2-15-15,-3 4 11 0,3-1-11 0,0 0 10 16,0 3-10-16,3 0 8 0,0 0-8 0,0 0 8 16,0 2-8-16,3-2 0 0,3 2 0 0,-6-4 0 15,9-1 0-15,-3 0 0 0,0 0 0 0,3-2 0 16,2-3 0-16,-2-3 0 0,-3 0-9 0,3-2 9 16,3-3 0-16,0-3 0 0,-6 1 0 0,6-3 0 15,-3-1 0-15,-3 1 0 0,-6 5 8 0,6-8-8 16,-3 0 10-16,3 3-10 0,-6-3 10 0,-6 0-10 15,3 3 12-15,-3-1-3 0,3 1-1 0,-6 2 0 16,-3 1 0-16,3-1-8 0,-3 3 12 0,3 0-4 0,0 0-8 16,-3 3 0-16,0-1 0 0,4 1 0 0,2 2 0 0,-3-2 0 15,3 0-9-15,6-3-747 16,0 0-148-16</inkml:trace>
  <inkml:trace contextRef="#ctx0" brushRef="#br0" timeOffset="52617.0595">23716 8641 921 0,'0'0'20'0,"0"0"4"0,0 0 0 0,0 0 4 0,0 0-28 0,-6 0 0 0,6-5 0 0,0 5 0 15,-9-3 98-15,6 1 14 0,-6-1 4 0,9 0 0 16,-9 6-21-16,9-3-4 0,-6-3-1 0,1 6 0 15,2 0-18-15,-3 2-4 0,6 3-1 0,-6 0 0 16,3 0-31-16,-3 0-5 0,0 2-2 0,6 4 0 16,0-4-13-16,0 3-4 0,0 1 0 0,0-4 0 15,6 1-4-15,-3-1-8 0,0 1 11 0,0-3-11 16,-3-8 14-16,6 3-4 0,-6-3-1 0,9 2 0 16,-1 1 7-16,4-3 0 15,-3-3 1-15,3-2 0 0,-3-3 8 0,3-3 2 16,-3 3 0-16,0-2 0 0,-6-3 6 0,6 2 2 15,0-2 0-15,-6 0 0 0,0 2-3 0,-3-2-1 16,0 0 0-16,-3-1 0 0,3 6-3 0,-3-2-1 16,-6 2 0-16,0 0 0 0,6 3-15 0,-6-1-4 15,6-2 0-15,-6 6 0 0,3-1-20 0,6 3-4 0,0 0 0 16,-3 3-752-16,-6-1-151 0</inkml:trace>
  <inkml:trace contextRef="#ctx0" brushRef="#br0" timeOffset="53271.6438">23862 9382 1396 0,'0'0'31'0,"0"0"6"15,0-5 2-15,0 5 0 0,0 0-31 0,0 0-8 0,0 0 0 0,0 0 0 0,0 0 82 0,0 0 15 16,0 0 3-16,0 0 1 0,0 0-24 0,9 2-5 15,-6 1 0-15,-3-3-1 16,9 5-27-16,-3 3-4 0,-3 3-2 0,6 2 0 0,-9-5-1 16,3 3 0-16,-3 2 0 0,0 0 0 0,0 6-21 0,-3-3-4 15,-6 2 0-15,9-2-1 0,-9 0-3 0,6 0-8 16,-6 0 12-16,0-3-4 0,0 0-8 0,9-2 0 16,-6-1 0-16,0-5 0 15,6 1-94-15,0-6-21 0,0 0-4 0,0 0-805 16</inkml:trace>
  <inkml:trace contextRef="#ctx0" brushRef="#br0" timeOffset="53735.2473">24047 9104 1238 0,'0'0'27'0,"3"8"5"0,-3 0 2 0,0 3 2 0,0-1-36 0,2 1 0 0,1 2 0 0,-3 0 0 16,0 3 67-16,6 0 6 0,-3 0 2 0,-3-3 0 16,0 3-15-16,0-3-2 0,0 1-1 0,0 1 0 15,6-4-11-15,-6 2-2 0,3-2-1 0,-3-3 0 16,3 0 8-16,-3 0 1 0,0-8 1 0,0 0 0 16,0 0-5-16,0 0-2 0,0 0 0 0,0 0 0 15,0 0-3-15,0 0-1 0,3-6 0 0,-3-2 0 0,0 1-24 16,0-1-5-16,3-6-1 0,0 1 0 0,-3 0-3 0,6-6-1 15,-3 3 0-15,0 1 0 0,3-4 0 0,-3 1-8 16,3 2 12-16,-3-3-4 16,6 1 2-16,-6 2 0 0,3-3 0 0,-3 3 0 0,9 1-10 0,-6-1 12 15,3 0-12-15,-6 3 12 0,8 5-4 0,-2-3-8 16,0 3 12-16,0 3-4 0,-6 2-8 0,12 0 0 16,-9 3 9-16,3 0-9 0,3 0 0 0,-3 3 0 15,0 2 0-15,-3 3 0 0,0-2 0 0,3 4 0 16,-9 3 0-16,9 1 0 0,-6-1 0 0,0-2 0 15,-1 2 0-15,1 3 0 0,-3 2 0 0,0 3 0 0,-3-2 10 16,1-1-10-16,-1 1 8 0,0-1-8 0,-6 4 0 0,9-7 9 16,-3 1-20-16,-3 3-4 0,6-3-1 0,-3 0 0 31,3-3-58-31,0 0-12 0,0 0-2 0,3 0-608 0,-3-2-122 0</inkml:trace>
  <inkml:trace contextRef="#ctx0" brushRef="#br0" timeOffset="54148.2383">24520 9226 1436 0,'6'-3'32'0,"-6"3"6"0,0 0 2 0,0 0 0 0,0 0-32 0,0 0-8 0,0 0 0 0,0 0 0 15,0 0 112-15,0 0 20 0,0 0 5 0,-6 6 1 16,-3 2-38-16,3 0-8 0,3 2-2 0,-3-2 0 16,0 3-34-16,3 2-6 0,-3 3-2 0,3 0 0 15,-6-3-12-15,6 8-2 0,-6-2-1 0,3 2 0 32,0 0-13-32,0 0-4 0,6 0 0 0,-3-2 0 0,6-3-16 0,-3 2 8 0,0-2-8 0,9-3 0 31,0 3 9-31,-6-5-9 0,6-1 0 0,-3-2 9 0,0-2-9 0,3-1 0 15,3 0 0-15,-3-2 8 0,6-3-8 0,-3-3 12 16,-3-2-12-16,0 2 12 0,-4-2-4 0,4 0-8 0,3-3 12 0,-6 0-4 16,-3 0-8-16,-3 2 12 0,0 1-12 0,0-3 12 15,0 0-3-15,-3 0 0 0,-3 3 0 0,-6 2 0 16,3-2-9-16,1 5 10 0,-4-5-10 0,3 2 10 16,-6 3-10-16,3 0 0 0,6 0-10 0,-3 3 10 31,0-3-42-31,-3 0-2 0,3 2-1 0,0-2-1127 0</inkml:trace>
  <inkml:trace contextRef="#ctx0" brushRef="#br0" timeOffset="54992.0198">24517 8591 1069 0,'0'0'23'16,"0"0"5"-16,0 0 0 0,0 0 4 0,0 0-32 0,0 0 0 0,0 0 0 0,-6 3 0 0,6-1 82 0,0-2 10 15,0 0 3-15,0 3 0 0,0-3-31 0,0 0-5 16,0 0-2-16,0 0 0 0,0 0-4 0,0 0-1 15,0 0 0-15,-3 3 0 0,3 2-1 0,0-5-1 16,-3 5 0-16,6-2 0 0,-3 5-6 0,3-3 0 16,-6 0-1-16,3 3 0 0,3 0-11 0,-3 0-3 0,0 3 0 15,0-3 0-15,6 2-7 0,-3-2-2 0,3 0 0 0,-3-3 0 16,0 3-8-16,3-2-1 0,3-4-1 0,0 1 0 16,-4-3 1-16,4 0 0 0,3 0 0 0,-3-3 0 15,3 1 1-15,-3-4 1 0,0-2 0 0,3 1 0 16,-3-1 4-16,0-3 1 0,-6 3 0 0,6 0 0 15,-9-2 6-15,6 4 2 0,-6-4 0 0,-6-1 0 16,6 3 18-16,-9-2 3 0,6 2 1 0,-6 2 0 16,0-2-8-16,-3 3 0 0,3 2-1 0,-3 1 0 15,0-1-24-15,3 3-5 0,-3 0-1 0,3 0 0 16,4 3-20-16,-7-1-4 0,3 1-1 0,9-3-845 16,0 0-170-16</inkml:trace>
  <inkml:trace contextRef="#ctx0" brushRef="#br0" timeOffset="158953.5171">14167 5641 860 0,'-6'0'19'0,"6"0"4"0,-3 13 1 0,3-2 0 0,-3-6-24 0,3-5 0 16,0 0 0-16,0 0 0 0,-3 5 72 0,3-5 9 15,0 0 3-15,0 0 0 0,0 0-30 0,-6-2-6 16,1 2 0-16,5 0-1 0,0 0 1 0,0 0 1 16,-6 0 0-16,0-3 0 0,3 3 3 0,3 0 1 15,0 0 0-15,-6 0 0 0,3 0-13 0,-3 0-2 16,0 3-1-16,6-3 0 0,0 0-4 0,-6 2-1 15,0-2 0-15,6 0 0 0,0 0-5 0,-6 6-2 0,-3-1 0 16,6 3 0-16,3-8-6 0,-6 5-2 0,3 3 0 0,0-3 0 16,0 1-7-16,3 2-2 0,-3 5 0 0,3-3 0 15,0 1-8-15,3 0 0 16,0-1 9-16,-3 1-9 0,3-3 0 0,3 0 0 0,-3 0 0 0,3-1 0 16,0 1 0-16,0 0 8 0,0-5-8 0,0 5 0 15,3-3 9-15,0 1-9 0,-3-4 12 0,3 1-12 16,-3-6 16-16,-1 3-4 0,4 0-1 0,-9 0 0 15,9-2 5-15,-3-4 2 0,3 4 0 0,-3-4 0 16,0 1 6-16,0-3 2 0,-3 0 0 0,3-2 0 16,-3 2-2-16,0-3-1 0,0 3 0 0,0-2 0 15,0 2-7-15,0 2-2 0,-3-2 0 0,3-2 0 16,-3 2-5-16,0 0-1 0,-3 3 0 0,0-3 0 16,0 0 0-16,3 0 0 0,-3 5 0 0,-3-2 0 0,0 0 1 15,0-1 0-15,0 1 0 0,-3 2 0 0,0 1-9 0,0-1 12 16,0 3-12-16,0 0 12 0,-2-3-12 0,2 6 8 15,0 0-8-15,3-1 8 0,-3-2-8 0,0 6 0 16,0-1 0-16,0 3 0 0,3-3 0 0,0 3 0 16,0 0 0-16,0 3 0 0,0-3-8 15,3 2 8-15,3-2-10 0,-3 5 10 0,0 1-8 0,3-4 8 16,0-2 0-16,3 0-9 0,0 3 9 0,3-1 0 16,-3 1-9-16,3-3 9 0,0-3 0 0,0 0-9 15,0 3 9-15,0-3 0 0,3-2 0 0,0 0 0 0,-3-1 0 16,3-2 0-16,-3 0 0 0,3 0 0 0,-3-2 0 0,-6 2 0 15,8-6 0 1,1 1 0-16,-3 3 9 0,0-4-9 0,3-4 12 0,-6 4-4 0,3 1 0 0,3-3 0 16,-6-2-8-16,6 2 8 0,-6 0-8 0,0 0 8 15,0-3-8-15,0 3 0 0,-3 0 0 0,0 0 8 16,3-2 2-16,-3 2 0 0,0-3 0 0,-3 3 0 0,0 0-10 0,0 3 0 16,0 0 0-16,-3-1 0 0,0-1 0 0,0 1 8 15,0 4-8-15,-3-1 8 0,3 0-8 0,-3 1 8 16,0-4-8-16,1 4 8 0,-1-4-8 0,-3 4 0 15,3 4 9-15,0 1-9 0,0 0 0 0,0-1 0 16,0 1 0-16,3 2 0 0,0 1 0 0,3-1 0 16,-3 3 0-16,3 2 0 0,0-2 0 0,3 3 0 0,0 0 0 15,0-1-8-15,0-2 8 0,3 0 0 0,0 3-9 0,3-3 9 16,3 2 0-16,-3-2-9 0,3 3 9 0,0-3 0 16,0-1-8-16,3-4 8 0,0 0 0 0,0-1 0 15,-4 1 0-15,1 0-8 0,0-6 8 0,0 0 0 16,0 1 0-16,0-1 0 0,0 0 0 0,0-2 0 15,-3-3 0-15,0 0 0 0,0-2 0 0,0 2 9 16,-3 0-1-16,3-3 0 0,-3 1 0 0,0-1 0 16,-3 1-8-16,3 2 12 0,-3-3-12 0,0 3 12 15,0 8-12-15,0-5 8 0,-3-3-8 0,3 0 8 16,-3 0-8-16,0 3 12 0,3 5-12 0,-6-3 12 16,-3-5-4-16,3 3-8 0,-3 2 12 0,-3 1-4 15,0-1-8-15,0 0 12 0,3 1-12 0,-3-1 12 16,3 3-12-16,1 3 0 0,-4-1 9 0,3 4-9 15,0-4 0-15,3 6 0 0,-3 3 0 0,6-3 0 16,-3 0 0-16,0-1 0 0,3 1-9 0,0 0 9 16,0 0 0-16,3 0-11 0,0 0 11 0,0-3-8 0,0 3 8 15,3 0 0-15,3 0-9 0,0 0 9 0,0 0 0 0,3 0-11 16,-3-3 11-16,3-2-8 0,0 0 8 0,0-1 0 16,-3 1 0-16,2-3 0 0,1-3 0 0,0 1-8 15,0-1 8-15,-3 3 0 0,0-3 0 0,0-2 0 16,0 0 0-16,0-3 0 0,-3 3 8 0,0-3-8 15,0 2 8-15,0-2-8 0,3 0 9 0,-6 3-9 16,3-3 12-16,-3 0-12 0,0 3 9 0,0-3-9 16,0 0 0-16,0 3 9 0,-3 2-9 0,0-2 8 15,0 2-8-15,-3 1 8 0,3-4-8 0,-3 4 8 16,0 2-8-16,0 0 8 0,0-3-8 0,-3 0 8 0,3 3-8 16,0 3 8-16,0 0-8 0,3-1 0 0,-3 6 0 0,3 0 0 15,1-3 0-15,-1 1 0 0,0-1 0 0,3-5-11 16,3 8 11-16,0 0-8 0,-3-3 8 0,2 1-8 15,4-1 8-15,-3 0 0 0,0 0-9 0,-3-5 9 16,6 3 0-16,0 2-9 0,-6-5 9 0,0 0 0 16,0 0 0-16,9-2 0 0,-3-1 0 0,-6 3 0 15,6-5 0-15,0 2 0 0,-3-2 0 0,0 2 9 16,-3 3-9-16,0 0 8 0,0 0-8 0,3-5 8 16,-3 0-8-16,0-1 8 0,0 1-8 0,0 5 8 15,0 0-8-15,0 0 8 0,0 0-8 0,-6-3 8 16,6 3-8-16,0 0 0 0,-6 3 9 0,0 0-9 15,3-3 0-15,3 0 0 0,0 0 0 0,-6 5 8 16,0 0-8-16,3 1 0 0,3-6 0 0,-3 5 8 16,3-5-8-16,-6 5 11 0,3 0-11 0,3-5 12 15,0 0-4-15,-3 6 0 0,0-1 0 0,3-5 0 16,0 0 1-16,0 0 0 0,0 0 0 0,0 0 0 0,0 0-9 0,0 0 0 16,0 0 0-16,-3 3 8 0,3-3-8 0,0 0 0 15,0 0 0-15,0 0 8 0,0 0-8 0,0 0 0 16,0 0 9-16,0 0-9 0,0 0 0 0,0 0 0 15,0 0 0-15,0 0 0 0,0 0 0 0,0 0 0 16,0 0 0-16,0 0-12 16,0 0-94-16,0 0-19 0,0 0-4 0</inkml:trace>
  <inkml:trace contextRef="#ctx0" brushRef="#br0" timeOffset="164232.0265">14087 5882 1258 0,'-6'-11'36'0,"6"11"7"0,0 0-35 0,3-5-8 0,0 0 0 0,0-1 0 16,-3 1 71-16,3-3 12 0,0 3 2 0,3-1 1 15,-6 6-22-15,3-5-4 0,0 0 0 0,3 2-1 16,-6 3-11-16,0 0-3 0,6-2 0 0,3-1 0 16,0 3-5-16,-1 0 0 0,1 3-1 0,-3-3 0 15,3 0-7-15,-3 5-2 0,0 0 0 0,0 0 0 16,0 3-6-16,-3 0-2 0,0 0 0 0,3 0 0 15,-6 5-6-15,3 1-2 0,-3-1 0 0,0 3 0 16,-3 5 0-16,0-3 0 0,-3 4 0 0,0 1 0 16,-3 4-4-16,-3 2-1 0,0 0 0 0,-2 0 0 15,-7 3-9-15,0 0 0 0,0 2 9 0,-3 6-9 16,0-3 8-16,1 0-8 0,-4-5 8 0,0 2-8 16,3 0 0-16,-3 1 9 0,1 2-9 0,-1-5 0 15,0-1 11-15,0-2-11 0,0 1 10 0,-2-1-10 16,-4-3 10-16,3 6-10 0,0-3 10 0,-2 0-10 0,2-2 9 15,3-4-9-15,-6 4 8 0,7-3-8 16,-4 2 8-16,3 1-8 0,-3-4 0 0,3-2 8 0,-2-2-8 0,2 2 0 16,0-2 0-16,-6 2 8 0,1-3-8 0,-1 4 0 0,3-1 0 0,0 0 0 15,4 3 0-15,-4 2 0 0,3 1-9 0,0 2 9 16,3 0 0-16,1 3-8 0,-1 2 8 0,0 0 0 16,3-2-8-16,0 0 8 0,0 2 0 0,4-2 0 15,2 2 0-15,0-2 0 0,3 3 0 0,3-1 0 16,6 0 9-16,-6 3 3 0,6-2 0 0,3-3 0 15,0-1-12-15,3-2 0 0,0-2 0 0,3-3 0 16,0-3 0-16,3 0 0 0,-3-2 0 0,3-1 0 16,0-5 0-16,0 0-19 0,0 1 3 0,0-4 1 15,-1-2-44-15,4 0-9 0,-3-3-1 0,0-2-941 16</inkml:trace>
  <inkml:trace contextRef="#ctx0" brushRef="#br0" timeOffset="164982.1068">12414 8538 1591 0,'0'0'35'0,"0"-5"7"0,-3-3 2 0,3 0 0 0,0 3-35 0,-3 2-9 15,3 3 0-15,-3-5 0 0,3 2 43 0,-3 0 6 16,3 3 2-16,-6-5 0 0,3 2-22 0,3 3-4 16,0 0-1-16,-6 0 0 0,0 0 14 0,0 0 2 15,0 0 1-15,1 3 0 0,-4 0-2 0,3-1-1 16,-3 4 0-16,0 2 0 0,3-3-11 0,-3 6-3 16,-3-1 0-16,3 3 0 0,3 3-9 0,-3 3-3 15,0-1 0-15,0 1 0 0,3-1-12 0,0 3 0 16,3 1 0-16,-3-1 0 0,4 0 0 0,2 3 0 15,5-3 0-15,1-3 0 0,0 1 0 0,3 0 0 16,0-4 0-16,0-1 0 0,3-6 0 0,0-1 0 0,0-1 0 0,0-1 0 16,0 0 0-16,0-2 8 0,-1-6-8 0,1-2 9 15,0 2 7-15,0-5 0 0,0 1 1 0,-3-4 0 16,0-2 11-16,0 0 3 0,0-3 0 0,-3 2 0 16,0 1-4-16,0-5-1 0,-3 2 0 0,0 0 0 15,-3-3-2-15,3 6-1 0,-6-3 0 0,0-2 0 16,0 2 0-16,-3 0 0 0,0-3 0 0,0 6 0 15,0 0-6-15,-3 0-1 0,3 0 0 0,-3-1 0 16,0 4-16-16,0-1 8 0,0-2-8 0,0 5 0 16,0-3 0-16,0 3-19 0,1 3 3 0,2 0 0 15,0 2-51-15,3-2-9 0,3 5-3 16,0 0-683-16,0 0-137 0</inkml:trace>
  <inkml:trace contextRef="#ctx0" brushRef="#br0" timeOffset="165382.2392">12700 8755 1732 0,'0'0'49'0,"-6"8"11"0,0-11-48 16,3 1-12-16,-3-1 0 0,-6 0 0 0,0 3 59 15,3 3 9-15,6-3 3 0,3 0 0 0,-9 5-22 0,0-2-4 16,-2 2-1-16,2 1 0 0,0-1 7 0,0 0 1 16,0 3 0-16,3 3 0 0,-3 2-13 0,3-2-3 15,-3-1 0-15,6 1 0 0,0-1-14 0,3 6-3 16,0-3-1-16,0 3 0 0,0-3 0 0,3 1 0 15,-3 2 0-15,6-3 0 0,-3 0-4 0,3-2-1 16,3-1 0-16,-3-2 0 0,3 5-4 0,0-7-1 16,-9-6 0-16,12 0 0 0,0 0-8 0,-12 0 10 0,0 0-10 15,17 0 10-15,4 2-10 0,-6-4-14 0,0-4 3 0,-3-2 1 32,0 0-106-32,3-2-22 0,-3 2-4 0,-1 0-539 0,-2 3-108 0</inkml:trace>
  <inkml:trace contextRef="#ctx0" brushRef="#br0" timeOffset="165679.1505">12926 8639 1855 0,'0'0'52'0,"0"10"12"16,0-10-51-16,0 0-13 0,0 0 0 0,3-5 0 16,-3 5 70-16,0 0 11 0,6-3 3 0,3-2 0 0,-3 5-27 15,3-3-5-15,0-2 0 0,0 2-1 0,3 1-17 0,-3-6-3 16,-1 0-1-16,4 3 0 0,0-1-18 0,0 1-3 16,0-3-1-16,-3 5 0 0,-3-2-8 0,3 3 0 15,3-1 0-15,-3 0 0 16,-3 1-25-16,3-1-7 0,-3 0-2 0,0 1 0 15,2 4-134-15,-8-2-28 0,0 0-4 0</inkml:trace>
  <inkml:trace contextRef="#ctx0" brushRef="#br0" timeOffset="165848.7818">13003 8805 2106 0,'0'0'46'0,"0"0"10"0,0 0 1 0,0 0 3 0,0 0-48 0,6 0-12 0,3 0 0 0,-3-2 0 16,3-1 69-16,3-2 12 0,-3 2 3 0,-9 3 0 15,0 0-40-15,15-8-8 0,3 3-2 0,0-3 0 16,-3 3-24-16,-1-1-10 0,4 1 8 0,0 0-8 31,-3-3-79-31,3 3-21 0,0-1-4 0,3 1-922 16</inkml:trace>
  <inkml:trace contextRef="#ctx0" brushRef="#br0" timeOffset="166484.0849">13560 8467 1645 0,'0'0'36'0,"0"0"7"0,0 0 1 0,0 0 4 0,0 0-39 0,0 0-9 16,-9 0 0-16,9 0 0 0,0 0 28 0,0 0 3 16,-15 2 1-16,6 1 0 0,-3 2-7 0,1 1-1 15,2 1 0-15,3 1 0 0,0 3 7 0,0 2 1 16,3 3 0-16,3-3 0 0,0 6-23 0,0-3-9 15,3 2 8-15,0 1-8 0,0-1 10 0,3 1-10 16,3-1 12-16,2-2-12 0,-2-3 19 0,3 1-3 0,3-1-1 0,-3-3 0 16,9-4-2-16,-6-1 0 0,0-2 0 0,0-1 0 15,-1-2 7-15,-2-2 0 0,0-4 1 0,0 1 0 16,-3-3 6-16,3-2 1 0,-6-1 0 0,0 0 0 16,-3-2 16-16,0 3 3 0,3-6 1 0,-6 5 0 15,0 1-1-15,-3-4 0 0,-3 1 0 0,3 0 0 16,-3 0-21-16,0 2-4 0,-3 3-1 0,3 0 0 15,-3 0-12-15,0 3-9 0,-3 0 12 0,3-3-12 16,4 2 0-16,-1 1-9 0,0 3-1 0,-3-1 0 16,0-2-48-16,3 2-10 0,6 3-1 0,-3-3-683 15,-3 3-136-15</inkml:trace>
  <inkml:trace contextRef="#ctx0" brushRef="#br0" timeOffset="167051.9464">13864 8665 1370 0,'0'0'39'0,"0"0"8"0,0 0-38 0,0 0-9 0,0 0 0 0,-3 3 0 16,0-6 120-16,3 3 23 0,0 0 4 0,-3 3 1 15,0-3-48-15,3 0-8 0,0 0-3 0,0 0 0 16,0 0-41-16,0 0-9 0,0 0-2 0,6-6 0 16,0 6-17-16,-6 0-3 0,9-5-1 0,-9 5 0 15,9-2-7-15,-1-1-1 0,1 0-8 0,0 3 12 16,0-5-12-16,-9 5 8 0,9 0-8 0,0-3 0 15,-3 9 8-15,0-6-8 0,-6 0 0 0,0 0 0 16,6 5 12-16,-6-5-3 0,3 5-1 0,0 3 0 16,-6 0 14-16,3 0 2 0,-3 0 1 0,0 3 0 15,-3-1-4-15,3 1-1 0,-6-1 0 0,3-2 0 16,0 3-5-16,0-3-2 0,3 0 0 0,-3 0 0 16,3 0-13-16,0-1 0 0,0 1 0 0,0-2 0 15,3 2 0-15,0-8 0 0,0 0 0 0,3 5 0 0,-3-5-12 16,0 0 4-16,0 0 8 0,6 5-13 0,0 1 5 15,3-1 8-15,-3 0-13 0,3-2 5 0,0 2 8 0,0 0-13 16,-3 3 5-16,0-2 8 0,0-1 0 0,-6-5 0 16,3 8 0-16,0-3 0 0,0 3 0 0,-6-3 0 15,0 1 0-15,-3-1 8 0,3 5 9 0,0-2 2 16,-3 3 0-16,-3 2 0 0,0 0 13 0,0-2 4 16,0-3 0-16,0 0 0 0,0-3-11 0,3-2-1 15,1-6-1-15,-1 3 0 0,0 0-23 0,6 0 0 16,-3-2-12-16,-3-1 4 31,3-2-150-31,3 2-30 0,0-2-5 0,0-6-2 0</inkml:trace>
  <inkml:trace contextRef="#ctx0" brushRef="#br0" timeOffset="167583.2698">14200 8535 1854 0,'0'0'40'0,"0"0"9"0,0 0 2 0,0 6 1 0,0-6-41 0,0 0-11 0,0 0 0 0,0 0 0 16,0 0 32-16,0 0 5 0,0 0 1 0,9 2 0 16,-3 1 4-16,3 0 1 0,-3-1 0 0,3-2 0 15,0 0-1-15,0 3 0 0,-3-3 0 0,5 0 0 16,-2 3-20-16,0-3-4 0,0 0-1 0,3 0 0 15,0 0-17-15,-3 2 0 0,3-2 8 0,-3 0-8 0,0 0 0 16,0 0-14-16,-3 0 2 0,3 0 1 16,0 0-37-16,-4 0-7 0,-5 0-1 0,0 0-599 15,0 0-119-15</inkml:trace>
  <inkml:trace contextRef="#ctx0" brushRef="#br0" timeOffset="167788.0025">14245 8686 1774 0,'0'0'39'0,"0"0"8"0,0 0 1 0,0 0 3 0,0 0-41 0,0 0-10 0,0 0 0 0,0 0 0 16,6 0 84-16,0 0 16 0,0-2 2 0,0-1 1 15,-1 0-22-15,4 1-4 0,0-4-1 0,0 4 0 16,-3-4-34-16,6 1-7 0,-3 3-2 0,0-1 0 16,3 0-24-16,-3 1-9 0,3-4 0 0,0 6 9 15,-3 0-17-15,2-2-4 0,1 2-1 0,0-3 0 31,-3 3-153-31,3 0-30 0,0 0-7 0,-3 0-705 0</inkml:trace>
  <inkml:trace contextRef="#ctx0" brushRef="#br0" timeOffset="168372.6018">14769 8554 1302 0,'0'0'36'0,"3"-3"10"0,-3 3-37 0,0 0-9 0,3-5 0 0,0 0 0 15,-3-1 108-15,0 1 20 0,0 0 4 0,-3-3 1 0,3 5-40 16,0-2-8-16,-3 0-1 0,0 2-1 0,-3 0-23 0,0-2-4 16,3 2 0-16,-6 1-1 0,3-1-5 0,-3 6-1 15,3-1 0-15,-3 1 0 0,0 2-14 0,0 1-3 16,-3 4-1-16,3 1 0 0,3-3-13 0,-3 5-2 15,0 3-1-15,4 2 0 0,-1 4-15 0,3-1 0 16,0 5 0-16,3-2 0 0,0 3 0 0,3-1 0 16,3-2 0-16,0 0 0 0,-1-1 8 0,10-4-8 15,-3-1 0-15,0-4 0 0,0-1 0 0,3-3 0 16,3 1 0-16,-3-8 0 0,3-1 9 0,-4-4-9 16,1 2 8-16,0-6-8 0,0-2 21 0,0 1-1 15,-3-1 0-15,3-3 0 0,-6-2 4 0,0 0 0 0,-3-3 0 0,3-3 0 16,-7 1-9-16,4-1-2 15,-3 1 0-15,-3-1 0 0,-6 1-5 0,3-1 0 0,1 6-8 0,-1-3 12 16,-3 0-12-16,0 0 9 0,-3 3-9 0,3 2 8 16,-6-2-8-16,3 0 0 0,0 2 0 0,-3 1-11 31,3 2-36-31,0 0-7 0,0 3-2 0,3-1 0 16,0 4-133-16,0 2-27 0,6 0-6 0</inkml:trace>
  <inkml:trace contextRef="#ctx0" brushRef="#br0" timeOffset="168949.2266">14983 8737 1947 0,'0'0'43'0,"0"0"9"0,0 0 1 0,0 0 2 0,0 0-44 0,0 0-11 0,0 0 0 0,0 0 0 16,0 0 67-16,0 7 11 0,-3-1 2 0,3 2 1 15,-3-3-19-15,3-5-4 0,0 5-1 0,0 3 0 16,0 0-13-16,0 3-4 0,0-3 0 0,0 2 0 16,0-4-11-16,3-1-2 0,-3 3-1 0,3-3 0 15,0 3-9-15,-3-8-1 16,0 0-1-16,6 5 0 0,0 1-2 0,-6-6 0 16,0 0 0-16,9 2 0 0,0 4-13 0,0-6 11 15,-1 0-11-15,1-3 10 0,0 6-10 0,0-6 0 0,0 0 0 0,0 1 0 16,0-4-12-16,0 4-8 0,0-4-2 0,0 1 0 15,0 0-38-15,-3 2-8 0,0 1-2 16,0-4 0-16,0 4-125 0,-6 2-25 0,3-8-4 0,0 0-2 16</inkml:trace>
  <inkml:trace contextRef="#ctx0" brushRef="#br0" timeOffset="169118.48">15123 8721 2224 0,'0'0'49'0,"-3"8"11"0,3 2 1 0,0 3 1 0,-3 1-50 0,3 2-12 0,-3 2 0 0,0 3 0 16,0 0 83-16,0 1 13 0,0-1 4 0,0 3 0 0,0-1-55 0,3-1-10 16,-3-4-3-16,3 1 0 0,0-4-24 0,3 4-8 15,0-3 0-15,3 2 0 16,0-2-124-16,0-5-28 0,0-1-5 0,0-4-2 0</inkml:trace>
  <inkml:trace contextRef="#ctx0" brushRef="#br0" timeOffset="169699.3182">15364 8541 1762 0,'0'0'50'0,"0"0"10"0,0 0-48 0,0 0-12 0,0 0 0 0,0 0 0 15,0 0 100-15,0 0 18 0,0 0 3 0,0 0 1 16,3 10-57-16,-3-10-11 0,0 0-2 0,9 6-1 16,-3-4-31-16,6 4-5 0,-3-6-2 0,0 0 0 15,2 0-5-15,1-3-8 0,-3 3 11 0,3 0-11 16,-3-3 0-16,6 6 0 0,-6-3 0 0,0 0 0 15,-3-3-20-15,3 3-5 0,-3 3-1 0,3 0 0 16,-3-3-121-16,-6 0-24 0,0 0-5 0,3 5-664 16</inkml:trace>
  <inkml:trace contextRef="#ctx0" brushRef="#br0" timeOffset="169881.0695">15373 8760 1969 0,'6'11'43'0,"-6"-11"9"0,0 0 1 0,0 0 3 0,0 0-44 0,6 0-12 0,3 0 0 0,-3 0 0 0,3 0 56 16,-4 0 8-16,4 0 3 0,0 0 0 15,-3-3-42-15,6 1-8 0,-3 2-1 0,0 0-1 16,3 0-15-16,-3 0 0 0,3 0 8 0,-3-3-8 16,3 0 0-16,0 3-18 0,-1-2 4 0,-2 2-651 15,3 0-131-15</inkml:trace>
  <inkml:trace contextRef="#ctx0" brushRef="#br0" timeOffset="170296.4925">15867 8443 1497 0,'0'16'32'0,"0"-16"8"0,-6 8 0 0,0-8 4 0,0 5-36 0,6-5-8 0,0 0 0 0,-9 3 0 0,3 2 72 0,0 0 12 16,-3 0 2-16,3 3 1 0,0 3-23 0,-3 0-4 15,6 2 0-15,-2 0-1 0,-1 3-6 0,0 0-1 16,3 2 0-16,-3 1 0 0,3-1-12 0,3 4-4 0,0-4 0 0,3 3 0 16,0-2-24-16,3-1-12 0,0-2 10 0,0 0-10 15,-1-5 8-15,4-3-8 0,3-1 0 0,3 1 9 16,-3-2 0-16,3-4 0 15,0-2 0-15,3-2 0 0,-3-4 7 0,2 1 0 0,-2-3 1 0,0-2 0 16,0-4-7-16,-3-2-2 0,0-2 0 0,-3-1 0 16,3 1-8-16,-3-1 10 0,0 1-10 0,-6-1 10 15,0 1-10-15,0-1 12 0,-3 3-12 16,-3 1 12-16,-3-1-4 0,3 2 0 0,-6 4 0 0,3-1 0 16,-6 1-8-16,3-4 0 0,-3 7 0 0,-3-1 0 15,3 2-31-15,0 1-8 0,0 2-1 16,1 3-1-16,2 0-106 0,0 3-21 0,0 0-4 0,3 2-727 15</inkml:trace>
  <inkml:trace contextRef="#ctx0" brushRef="#br0" timeOffset="170750.699">16150 8779 1911 0,'0'0'42'0,"-3"5"9"0,3-5 1 0,-3 3 2 0,-3 2-43 0,0 0-11 15,3 1 0-15,3-6 0 0,-6 2 33 0,6-2 5 16,0 0 1-16,0 0 0 0,0 0-30 0,0 0-9 0,0 0 0 16,0 0 0-16,3 6 0 0,-3-6 0 0,6 8 0 0,-3-3 0 15,6-2 0-15,-3 2 0 0,0 0 0 0,0-2 0 16,0 2 0-16,0 0 0 0,-1 1 0 0,1-4 0 16,0 4 0-16,0-1 8 0,0 0-8 0,-3 0 10 15,3 3 14-15,-6-2 4 0,3 2 0 0,-3-3 0 16,3 3 19-16,-3 0 4 0,0 0 1 0,-3 0 0 15,3 0-8-15,-3-3 0 0,0 3-1 0,0-3 0 16,0 3-15-16,0 3-4 0,0-3 0 0,0-1 0 16,3-7-15-16,-3 3-9 0,-3 2 10 0,3 1-10 15,-3-4 0-15,1 1 0 0,2 2 0 0,-3-2 0 16,3-3-37-16,3 0-7 0,-6 0-2 0,0 0-700 16,0 0-140-16</inkml:trace>
  <inkml:trace contextRef="#ctx0" brushRef="#br0" timeOffset="170954.0521">16087 8792 2142 0,'0'0'60'0,"3"-5"15"0,-3 5-60 0,0 0-15 0,0 0 0 0,9-3 0 16,-3 1 77-16,0-1 13 0,0-2 2 0,3-1 1 16,0 1-53-16,0 0-10 0,3-1-2 0,-3-2-1 15,0 3-15-15,2 0-4 0,-2 0 0 0,0-1 0 16,3 1-8-16,0 0 0 0,0-1 0 0,-3 4 0 47,0-3-33-47,0 5-9 0,-3-3-2 0,3 0-1035 0</inkml:trace>
  <inkml:trace contextRef="#ctx0" brushRef="#br0" timeOffset="181745.4401">12247 10025 966 0,'0'0'27'0,"0"0"7"0,0 0-34 0,0 0 0 0,0 0 0 0,0 0 0 15,0 0 99-15,0 0 13 0,0 0 2 0,0 0 1 16,0 0-34-16,0 0-6 0,0 0-2 0,3-5 0 16,-3 5-26-16,0 0-6 0,0 0-1 0,0 0 0 0,0 0 2 15,0 0 0-15,0 0 0 0,0 0 0 0,0 0-1 16,0 0 0-16,0 0 0 0,3 8 0 0,-3 0-5 0,3 5 0 15,0 5-1-15,-3-2 0 0,0 0-7 0,3 0-2 16,0-3 0-16,0 6 0 0,-3-3-13 0,3-3-2 16,3 0-1-16,-3-5 0 0,0 3-10 0,-3-6 0 15,0-5 0-15,0 0 0 16,0 5-52-16,0 1-7 0,0-6-1 0,0 0-585 16,0-8-118-16</inkml:trace>
  <inkml:trace contextRef="#ctx0" brushRef="#br0" timeOffset="181862.9411">12128 9816 0 0,'0'5'0'0,"0"-5"0"0,0 0 0 0</inkml:trace>
  <inkml:trace contextRef="#ctx0" brushRef="#br0" timeOffset="182247.2427">12331 9866 982 0,'12'19'21'0,"-6"-17"5"0,-3 4 1 0,-3-6 1 0,6-3-28 0,0 0 0 0,2-2 0 0,-5 0 0 15,3-6 100-15,-3 1 13 0,3 2 3 0,0-3 1 16,0 3-26-16,3-5-6 0,-6 0-1 0,3 0 0 15,-3 2-23-15,0 0-5 0,-3-7 0 0,0 2-1 16,3 0-8-16,-6 0-2 0,3 3 0 0,-3 0 0 0,-3 0-11 0,3-1-2 16,0 4-1-16,-3 2 0 0,-3-3 0 0,6 1 0 15,-3 2 0-15,0 5 0 0,0 3-3 0,3 3 0 16,-3 2 0-16,6-5 0 0,-5 3-16 0,-1 2-3 16,3 6-1-16,-3-1 0 0,6 1-8 0,-3 2 0 0,3 0 0 0,0 3 0 15,0 3-12-15,3-1 12 0,-3 1-10 0,6-1 10 16,-6 9 0-16,3-4-9 0,3 1 9 0,-6 0 0 15,3 0 0-15,-1 2 0 0,4 3 0 0,-3 1 0 16,3-4 0-16,-3 0 0 0,0-2 0 0,0 0 0 16,0 0 0-16,0 0-8 0,0-3 8 0,0-3 0 15,0-2-30-15,-3 0-1 0,3 0 0 16,0-3 0-16,-3-2-37 0,0-1-8 0,0-2-2 16,0-2-546-16,0-6-110 0</inkml:trace>
  <inkml:trace contextRef="#ctx0" brushRef="#br0" timeOffset="182403.6809">12280 10149 1911 0,'-3'-8'42'0,"3"8"9"0,0 0 1 0,0 0 2 0,6-2-43 0,3-1-11 16,-3 3 0-16,3-8 0 0,3 0 44 0,-3 0 6 16,3 3 2-16,0-3 0 0,-3-2-52 0,5-1 0 15,1 3 0-15,0 0-932 16</inkml:trace>
  <inkml:trace contextRef="#ctx0" brushRef="#br0" timeOffset="183616.0914">12822 9882 1069 0,'0'32'23'0,"0"-32"5"0,0 0 0 0,0 0 4 0,0 0-32 0,0 0 0 0,0 0 0 0,-3 8 0 15,0-3 80-15,3-5 11 0,0 0 1 0,-3 5 1 16,0-5-24-16,0 3-5 0,0-3 0 0,3 0-1 16,0 0-15-16,0 0-4 0,0 0 0 0,0 16 0 15,3 0-16-15,-3 0-3 0,0 0-1 0,3 2 0 16,0 3-8-16,0-2-1 0,0 2-1 0,0-2 0 16,0-4-14-16,3 4 0 0,0-1 8 0,-3 1-8 15,-3-6 0-15,6 3 0 0,0-3 8 0,0-2-8 16,0-1 0-16,0-2 0 15,-3 0 0-15,2-2 0 0,4-4 9 0,-9-2-1 16,6 3 0-16,0 0 0 0,0-6 12 0,-6 3 3 0,3-3 0 0,3-2 0 16,-3-3 1-16,0 3 1 0,3-3 0 15,-3 0 0-15,-3-3-12 0,3 1-2 0,0-1-1 0,0-2 0 16,-3 0-10-16,0 2 8 0,0 0-8 0,0 1 8 16,0-1-8-16,0 1 10 0,0-3-10 0,0 5 10 15,0 2-10-15,0 1 8 0,0-3-8 0,0 8 8 16,0 0-8-16,0 0 0 0,0 0 0 0,0 0 8 15,0 8-8-15,0-3 0 0,0-5 0 0,3 11 0 16,0-3 0-16,3 2 0 0,0 1 0 0,0 0 0 16,-3-4 0-16,3 1 0 0,3 3 0 0,-3-3 0 15,0-3 0-15,3-2 0 0,-4 2-9 0,4-5 9 16,-3 3 0-16,3-3 0 0,-9 0 0 0,6-3 0 0,3 1 16 16,-3-4 0-16,0 1 0 0,-3 0 0 0,3-3 5 0,-3 0 2 15,-3-3 0-15,0 1 0 0,3-1-9 0,0 3-2 16,-6-2 0-16,3-4 0 0,-3 1 4 0,-3 2 0 15,0 1 0-15,0-1 0 0,3-2 3 0,-3 5 1 16,0 0 0-16,0 0 0 0,0 0-12 0,3 0-8 16,0 3 12-16,0 0-12 0,0 0 0 0,3 2 0 15,0 3 0-15,0 0 0 0,0 0 0 0,0 0 0 16,0 0-12-16,9 3 3 0,0 2 9 0,3 0-12 16,-3 0 12-16,3 1-12 0,0-1 12 0,-3 0-10 0,3-2 10 15,0 2-10-15,6-2 10 0,-4-1 0 0,-2-2-9 0,0 0 9 16,3-2 0-16,-3 2 0 15,0-5-9-15,0 2 9 0,-3-5 0 0,0-3 0 0,0 1 0 16,-3-1 0-16,0-2 0 0,-1 2 0 0,1 3 0 0,-3 1 0 16,-3-4 0-16,0 3 0 0,0 3 0 0,-3-1 0 15,3-2 8-15,-3 6-8 0,-3-1 0 0,6 3 0 16,0 0 8-16,-11 3-8 0,2-3 0 0,-3 2 0 16,3 1 0-16,0 2 0 0,0 1 0 0,-3-1 0 15,3 3 0-15,3 3-10 0,-3-1 0 0,3 3 0 16,0 6 10-16,6-3-8 0,0 0 8 0,0 2-8 15,6 1 8-15,0-3 0 0,0 2 0 0,3-5 0 16,0 3 0-16,3-3 0 0,-3-2 0 0,3 0 0 16,3-4 8-16,0-1-8 0,-1-9 10 0,-2 3-10 15,3 0 15-15,0 0-3 0,3-3-1 0,-3-2 0 16,0 0-11-16,0-3-16 0,0 3 4 0,2-3-726 16,1 0-146-16</inkml:trace>
  <inkml:trace contextRef="#ctx0" brushRef="#br0" timeOffset="184324.7061">13804 9938 1404 0,'0'13'31'0,"0"-2"6"0,0-6 2 0,0-5 0 0,0 0-31 0,0 5-8 0,0-5 0 0,0 0 0 16,0 0 90-16,0-5 17 0,0 0 3 0,0-1 1 15,-3-4-32-15,3 4-7 0,0 6 0 0,0 0-1 16,-3-8-22-16,0 3-4 0,0 0-1 0,0 0 0 16,0-1-13-16,0 1-3 0,0 0-1 0,3 5 0 15,-6 0-4-15,0-3-1 0,-2 3 0 0,-1 0 0 16,3 3-4-16,-3 2-1 0,3 3 0 0,-6 0 0 15,3-3-17-15,0 3 8 0,3 5-8 0,-3-2 0 16,0 0 0-16,3-1 0 0,3 3 0 0,-3 1 0 16,3 1 0-16,0-1 0 0,0-1 0 0,3 3 0 15,3 0 0-15,0 0 0 0,0-1-10 0,3 1 10 16,-3-3 0-16,6-2-11 0,-3 0 11 0,3-1-8 16,0-2 8-16,3 3 0 0,-3-3 0 0,0-6 0 15,0 1 0-15,3 0-8 0,-1-1 8 0,-2 1 0 0,6 0 0 0,-6-3-10 16,0-3 10-16,3 3 0 15,0 0-36-15,0-3-1 0,0-2 0 0,-3 0 0 16,6 2-126-16,-4 0-25 0,1-5-4 0,0 1-625 16</inkml:trace>
  <inkml:trace contextRef="#ctx0" brushRef="#br0" timeOffset="184947.0291">14048 9962 1364 0,'0'26'30'0,"0"-26"6"0,0 0 2 0,-6 8 0 0,0-5-30 0,0-3-8 16,0 0 0-16,-2 0 0 0,-1 2 50 0,6-2 9 16,-6 0 1-16,6 0 1 0,-3 3-20 0,6-3-4 15,0 0-1-15,-6 3 0 0,0 2-7 0,-3 0-1 16,3 0-1-16,0 3 0 0,3-2-1 0,-3 2 0 16,3 5 0-16,0-5 0 0,0 0-8 0,0 2-2 15,3 1 0-15,-3-1 0 0,0 1-2 0,3 0-1 0,3 2 0 0,0 0 0 16,0-5 5-16,0 3 1 0,3-3 0 0,0-1 0 15,0 1-4-15,0-2-1 0,0-4 0 0,0 4 0 16,3-4-2-16,-9-2-1 0,0 0 0 0,0 0 0 16,9 3 2-16,-9-3 1 0,0 0 0 0,12-3 0 15,-6 1 2-15,2-4 0 0,-2 4 0 0,0-4 0 16,-3-4-16-16,3 2 0 0,-3-3 0 0,3 3 0 16,-3-2-8-16,0-1-5 0,0 1-1 0,3-1 0 15,-6 0-5-15,3 1-1 0,-3-3 0 0,0 2 0 16,0 3-8-16,3 0-1 0,-3 0-1 15,0 3 0-15,0 5 4 0,0 0 1 0,0 0 0 0,0 0 0 16,0 0 2-16,0 0 1 0,0 0 0 0,0 0 0 16,6 8 10-16,-3 0 1 0,0 0 1 0,3 0 0 15,0 0 10-15,-3 2 0 0,3 1 0 0,0-3 0 16,3 2 0-16,-3-2 0 0,0 0 0 0,3-3 0 0,-3 3 0 0,-1-2 0 16,1 2 0-16,-6-8-8 0,6 2 8 0,0 1 0 15,-3 2 0-15,-3-5 0 0,0 0 38 0,0 0 3 16,0 0 1-16,0 0 0 0,0 0 18 0,0 0 4 15,6-5 1-15,-3 2 0 0,-3 3-20 0,3-5-4 16,0-3-1-16,0-3 0 0,3 4-19 0,-3-4-4 16,0-2-1-16,3 0 0 0,-3-1 6 0,6 4 1 15,-3-1 0-15,0-2 0 0,0 0 1 0,0-1 0 0,0 4 0 16,3 2 0-16,-6 0-16 0,3 5-8 0,-1 1 8 0,1 2-8 16,0 2 0-16,0 4 8 0,0-4-8 15,0 1 0-15,-3 2 0 0,3 3 8 0,-3 0-8 0,3 0 0 16,0 3 0-16,-3 2 0 0,3-5 0 0,0 2 0 15,-3-2-12-15,0 3-6 0,3 2-2 16,0-5-745 0,0 0-150-16</inkml:trace>
  <inkml:trace contextRef="#ctx0" brushRef="#br0" timeOffset="185522.8059">15022 9626 1645 0,'0'0'36'0,"0"0"7"0,0 0 1 0,0 0 4 0,0 0-39 0,0 0-9 16,0 0 0-16,-3-3 0 0,0 0 63 0,3-2 10 0,-3 0 3 0,3 2 0 15,-3-5-15-15,0 3-2 0,0-3-1 0,0 0 0 16,0 0-10-16,-6 0-3 0,0-3 0 0,3 6 0 16,-3 0-1-16,3 2-1 0,-3-2 0 0,0 0 0 15,-3 2-15-15,6 0-4 0,-3 3 0 0,1 0 0 16,-1 3-6-16,0 2-2 0,3 1 0 0,0-1 0 16,-3 3-16-16,3 0 0 0,-3 2 0 0,3 4 0 15,3-1 0-15,-3 3 0 0,-3-6-12 0,6 6 12 16,-3 0-10-16,3 3 10 0,0-1-10 0,0 3 10 15,0 0-8-15,3 3 8 0,-3-3 0 0,3 3-9 16,0 3 9-16,0 2 0 0,3-3 0 0,-3 3-8 16,0-5 8-16,0 5 0 0,0 0 0 0,0-5 0 15,0 3 0-15,0-6 0 0,0-5 0 0,0 2 0 16,0-2-17-16,3 0 1 0,-3-3 1 0,0-5 0 16,0 3-15-16,3-3-3 0,-3 0-1 0,0-3 0 15,0-3-113-15,0 4-22 0,0-4-5 0</inkml:trace>
  <inkml:trace contextRef="#ctx0" brushRef="#br0" timeOffset="185835.3444">14685 10012 1706 0,'0'24'37'0,"0"-24"8"0,0 0 2 0,0 0 1 0,0 0-38 15,0 0-10-15,6 0 0 0,3-3 0 0,-3 0 38 0,3 3 6 16,0-5 0-16,0 0 1 0,3 2-12 0,-3-2-2 15,3 0-1-15,-3 2 0 0,5 0-21 0,-2 1-9 16,0-4 8-16,0 6-8 0,0-2 9 0,3-1-9 0,-3 3 10 0,-3 0-10 16,-9 0 17-16,12 5-2 0,0-2-1 0,-3 0 0 15,2-1 13-15,-5 4 2 0,0 1 1 0,3 1 0 16,0 0-1-16,-3 0 0 0,-3 6 0 0,0-7 0 16,3 4-6-16,-3 0-2 0,-3-1 0 0,3 1 0 15,-3-3-10-15,3 0-3 0,-3 0 0 0,0-3 0 16,0-5-8-16,0 0 0 0,0 0 0 0,0 0 8 15,0 0-31 1,0 0-6-16,0 0-2 0,3 5 0 0,-3-5-73 16,0 0-14-16,0 0-3 0,6-8-479 0,0 0-95 0</inkml:trace>
  <inkml:trace contextRef="#ctx0" brushRef="#br0" timeOffset="186137.7143">15087 10067 1256 0,'3'35'28'0,"-3"-22"5"0,0-2 2 0,3-1 0 16,-3 1-35-16,3-3 0 0,-3-8 0 0,0 8 0 0,0-8 102 0,0 8 14 16,0-8 2-16,0 0 1 0,0 0-23 0,0 0-5 15,0 0-1-15,0 0 0 0,0 0-6 0,0 0 0 16,3-6-1-16,0-2 0 0,-3 0-40 0,6 0-8 16,-6-5-2-16,0 0 0 0,3 0-10 0,-3 0-3 15,3 2 0-15,0 0 0 0,-3-2-3 0,3 3-1 16,0-1 0-16,0 3 0 0,0 0-16 0,0 0 8 15,0 0-8-15,0 6 0 0,-3 2 0 0,0 0 0 16,6-6 0-16,0 6 0 0,0 0 0 0,-6 0 0 0,5 6-9 0,1 2 9 16,0-1-15-16,-3 1 3 0,0-2 0 0,3 4 0 15,-3 1 3-15,0-1 1 0,0 1 0 0,0 0 0 16,0-1-12-16,0-4-1 0,3 1-1 0,-3-1 0 16,3 2-53-16,-3-3-10 0,3 0-3 0,0 1-568 15,0-4-115-15</inkml:trace>
  <inkml:trace contextRef="#ctx0" brushRef="#br0" timeOffset="186635.3718">15438 10004 1120 0,'0'-32'32'0,"0"32"6"0,0 8-30 0,0-8-8 15,0 0 0-15,0 0 0 0,-6 0 117 0,-3-3 23 0,0 1 4 0,1-1 0 32,8 3-36-32,-9 3-8 0,-3-3-2 0,3 2 0 15,-3 1-24-15,3 2-5 0,0 3-1 0,3-2 0 16,-3 2-26-16,3-1-6 0,0 4 0 0,0 0-1 0,0 2-23 0,3 0-12 0,0 0 12 0,6 1-12 16,-3-4 0-16,0 1 0 0,3-1 0 0,3-2 0 15,0 3 0-15,0-3 0 0,3-3 0 0,0-2 0 16,0 2 0-16,0-2 0 0,-9-3 8 0,12 0-8 15,-3-3 23-15,0 0 1 0,0-2 0 0,-3 0 0 16,2-1 0-16,-2-1 1 0,0-4 0 0,0-2 0 16,0-3-6-16,0-3-2 0,0 1 0 0,0-3 0 15,0-3-2-15,0 0-1 0,0 0 0 0,3 0 0 16,-3-2 1-16,0-3 0 0,0 0 0 0,-3 2 0 16,0-2-7-16,0 5-8 0,-3-2 11 0,0 5-11 15,-3 0 0-15,0 2 0 0,3 3 0 0,-3 0 0 16,-6 0 0-16,6 3-9 0,-3 5 1 0,3 0 0 15,-3 3 8-15,6 5-13 0,0 0 5 0,-3 8 8 16,-3 3-21-16,3 2 3 0,-3 5 1 0,3 1 0 16,3-1 9-16,-3 4 8 0,-3 1-12 0,6 4 12 15,0-1 0-15,0 3 0 0,-3 0 0 0,3 3 0 16,0-3 0-16,3 0 0 0,-3-2 0 0,3-1 0 0,0-2 0 16,0 0-10-16,6-3 2 0,-3-2-753 15,0-1-151-15</inkml:trace>
  <inkml:trace contextRef="#ctx0" brushRef="#br0" timeOffset="187754.3302">12447 11081 982 0,'0'32'21'0,"0"-32"5"0,0 5 1 0,0-5 1 0,0 0-28 0,0 0 0 0,0 0 0 0,0 0 0 16,0 0 80-16,0 0 9 0,3-3 3 0,0 1 0 15,0-1-2-15,-3 0 0 0,0 1 0 0,0-1 0 16,3-2-10-16,-6-3-1 0,3 2-1 0,0 1 0 16,-3 2-16-16,3-4-3 0,0 1-1 0,-3 1 0 15,-3 0-12-15,3-1-2 0,-3 4-1 0,3-4 0 16,-6 4-15-16,3-1-4 0,0 0 0 0,0 3 0 16,-3-2-2-16,3 4-1 0,-3 1 0 0,3 2 0 15,6-5-21-15,-9 8 0 0,1 0 0 0,2 3 0 16,0-1 0-16,0 1-13 0,-3 2 1 0,3 1 1 15,3 4-5-15,0 1 0 0,0-1-1 0,-3 3 0 16,3 0 9-16,0 6 8 0,6-1-12 0,0 1 12 16,0-1-10-16,6-2 10 0,-3-3-8 0,3 0 8 15,0 3 0-15,3-5-10 0,-1-6 10 0,4 0 0 0,-3-5 0 0,3 3 0 16,-3-3 0-16,0-3 0 0,3 0 0 0,-3-5 0 16,3 0 0-16,-3-2 0 0,-1 2 16 0,1-6 1 15,0-2 0-15,-3 0 0 0,0 0 2 0,0-2 0 16,0-1 0-16,-3-2 0 0,0 0 5 0,0 0 2 15,-3-3 0-15,-3-3 0 0,0 3 2 0,-3 0 1 16,3 3 0-16,-3-3 0 0,-3-2 3 0,0 2 1 16,-3 0 0-16,0 3 0 0,-3 2-13 0,3 1-4 15,-3-4 0-15,3 1 0 0,-2 3-16 0,-1-1 0 16,3 3 0-16,0-2 0 16,-3 2-28-16,3 2-4 0,3 1 0 0,0 0 0 15,0 2-102-15,3 0-21 0,-3-2-4 0,6 5-541 0,0 0-109 0</inkml:trace>
  <inkml:trace contextRef="#ctx0" brushRef="#br0" timeOffset="188963.5883">12798 11467 1371 0,'0'8'30'0,"3"-3"6"0,-3-5 2 0,0 0 1 0,0 0-31 0,0 0-8 0,0 0 0 0,0 0 0 16,0 0 59-16,0 0 10 0,0 0 3 0,0 0 0 15,0 0-12-15,0 0-1 0,-6 0-1 0,0-2 0 16,3 2-2-16,3 0-1 0,0 0 0 0,-9 2 0 16,0-2-24-16,9 0-5 0,-6 6-1 0,0-4 0 15,-3 4-11-15,9-6-2 0,-5 5-1 0,-1 3 0 16,6-8-11-16,-9 5 10 0,3 3-10 0,3 3 10 16,-3-4-10-16,3 1 0 0,-3 3 0 0,3-3 8 15,3 0-8-15,0 2 10 0,3 1-10 0,-3-3 10 16,3 0 1-16,3 0 0 0,3-3 0 0,-3 3 0 15,3 0 1-15,0-3 1 0,2-2 0 0,1 0 0 16,-3-1-13-16,3-2 0 0,0 3 0 0,3-3 0 0,-3 0 0 0,0 0 0 16,-3-3 0-16,3 1 0 15,0-1-52-15,-1-2-12 0,-2-1-4 0</inkml:trace>
  <inkml:trace contextRef="#ctx0" brushRef="#br0" timeOffset="189742.6766">12608 10710 860 0,'0'0'19'0,"0"0"4"0,-3 22 1 0,3-4 0 0,-6-7-24 16,6 2 0-16,-3 0 0 0,3-13 0 0,-3 13 68 0,3 1 10 16,0-14 2-16,0 15 0 0,3-1-8 0,0-4 0 15,-3 3-1-15,6-5 0 0,-6-8-17 0,3 11-3 16,0-3-1-16,3 0 0 0,2-3-8 0,-8-5-2 0,6 8 0 0,6-3 0 15,-3 1-7-15,-3-4-1 0,-6-2-1 0,12 6 0 16,-3-1-3-16,3-5 0 0,-3-5 0 0,-9 5 0 16,0 0 6-16,9-6 1 0,3 1 0 0,-3 0 0 15,-3-1-3-15,-3 1-1 0,3 0 0 0,-4 0 0 16,1-6-6-16,0 0-1 0,-3 1 0 0,0-1 0 16,0 1-4-16,0 2 0 0,-3 0-1 0,0 0 0 15,1 3 1-15,-4-3 1 0,-3 0 0 0,3 2 0 16,-3 1 6-16,0 0 1 0,0 2 0 0,0 0 0 15,-6 1-6-15,6-1-1 0,0 1 0 0,0 2 0 16,3 0-7-16,-3 0-2 0,0 5 0 0,4 0 0 16,5-5-12-16,0 0 0 0,-9 8 8 0,6 0-8 15,-3 3-11-15,3-3-5 0,0-1 0 0,3 1-1 16,0 0-118-16,0 3-23 0,3-6-5 0</inkml:trace>
  <inkml:trace contextRef="#ctx0" brushRef="#br0" timeOffset="205254.755">13512 10803 1144 0,'0'0'25'0,"0"0"6"0,0 0 1 0,0 0 0 0,0 0-32 0,0 0 0 16,0 0 0-16,0 0 0 15,0 0 71-15,0 0 8 0,0 0 1 0,0 0 1 16,0 0-11-16,0 0-2 0,0 0-1 0,0 0 0 16,0 0-8-16,0 0-2 0,0 0 0 0,0 0 0 15,-3 11-19-15,1 2-4 0,2-3-1 0,0 1 0 16,0 0-5-16,0 2 0 0,0 0-1 0,0 3 0 16,2 0-7-16,-2 2 0 0,0 3-1 0,0 1 0 15,0-4 5-15,0 3 0 0,0-2 1 0,0 5 0 16,3-3-5-16,0 0-2 0,-6 5 0 0,6-4 0 15,0-1-6-15,-3-3-2 0,0 1 0 0,3-1 0 0,0 1-10 0,0-3 0 16,-3 0 9-16,0-3-9 0,0 0 0 16,0 0 8-16,0 0-8 0,0 1 0 15,0-4 0-15,-3 1-8 0,3-1 0 0,3-2 0 16,-3 0-24-16,0-8-4 0,0 0 0 0,0 0-1 16,0 0-105-16,0 0-21 0,0 0-4 0,-6-2-649 15</inkml:trace>
  <inkml:trace contextRef="#ctx0" brushRef="#br0" timeOffset="206482.7166">13384 10999 1483 0,'0'8'32'0,"0"-3"8"0,0-5 0 0,0 0 2 0,3 5-34 0,3 1-8 0,-3 1 0 0,0-1 0 16,3 2 53-16,0-3 9 0,3 0 2 0,0 1 0 15,0-4-16-15,3 4-2 0,-3-4-1 0,0 1 0 16,3-1-12-16,-3 1-2 0,0-3-1 0,5-3 0 16,1 3-7-16,-3-5-2 0,-3 3 0 0,3-4 0 15,0 1 11-15,0-3 3 0,-6 0 0 0,3-3 0 16,0 4-3-16,-3-4 0 0,0 0 0 0,0 1 0 16,-3-1-15-16,0 1-3 0,0-1-1 0,2 0 0 15,-2-2-13-15,0 0 11 0,-3 0-11 0,3 0 10 16,0-1 2-16,-3 1 0 0,0 0 0 0,3 2 0 15,0 1-12-15,-3-1 10 0,3 3-10 0,-3 0 10 16,0 3-10-16,0 5 10 0,0 0-10 0,3-3 10 0,-3 3-10 16,0 0 0-16,0 0 0 0,6 14 0 0,-3-1 0 0,3 0 0 15,-3 0 0-15,3 3 0 0,-3 0 0 0,0 5 0 16,0-2 0-16,3 2-11 0,-3-3 11 0,0 1 0 16,-3 2 0-16,0-2 0 0,0-1 0 0,0 1 0 15,-3 2 0-15,0-3 0 0,0 1 0 0,3-1 0 16,0 1 0-16,-3-1 0 0,-3 1 0 0,3-3 0 15,3-3 8-15,0 3-8 0,-3-3 8 0,3-2-8 16,0-1 10-16,0-2-10 0,0 3 11 0,-3-3-11 16,3-3 12-16,0-5-12 0,0 0 19 0,0 0-3 15,0 0-1-15,0 0 0 0,0 0 5 0,0 0 2 0,0-5 0 16,0-1 0-16,3-2-10 0,-3 1-3 0,3 1 0 0,0-2 0 16,-3 0-9-16,6-2 10 0,-3-1-10 0,0 3 10 15,3 0-10-15,-3 3 0 0,3-3 0 0,-3 3 0 16,3 0 0-16,0 2 0 0,-3-2 0 0,3 2 8 15,3 3-8-15,-6 0 0 0,-3 0-10 0,6 3 10 16,-6-3-8-16,8 5 8 0,1 3 0 0,-3 0-9 16,-6-8 9-16,6 5 0 0,0 3-9 0,0 0 9 15,3 0 0-15,-3-3 0 0,0 0 0 0,0-2 0 16,3 0 0-16,-3 2 0 0,0-5 0 0,0 3 0 16,3-3 0-16,-3 0 0 0,-6 0-9 0,6-3 9 15,0 0 0-15,2 1 0 0,-5-4 0 0,3 1 0 16,0 0 0-16,0-3 0 0,-3 3 0 0,0-3 0 15,0 0 0-15,0 0 0 0,0 0 0 0,-3 0 0 16,3-3 0-16,-3 3 0 0,-3 0 0 0,0 3 0 16,3 0 0-16,-3 0 0 0,0-3 0 0,0 2 0 15,3 6 0-15,-3-2-12 0,-3-1 12 0,6 3-10 0,-6-3 10 0,6 3-8 16,-6 3 8-16,3 0-8 0,-2 2 0 0,2 0 0 16,0 1 0-16,3 4 0 0,-3-2 8 0,6 3 0 15,0-1-9-15,-3 4 9 0,3 1 0 0,0-1 0 16,-1-4 0-16,1 3 0 0,3 3 0 0,0-2 0 15,-3-1 0-15,3-5 0 0,3 0 0 0,0-3 0 16,-3 0-9-16,3 1 9 0,0-1-20 0,0 0-1 0,0-2 0 0,-9-3 0 16,0 0-15-16,9-3-2 0,3 0-1 0,-3-2 0 15,0-3 3-15,-4 0 1 0,1 0 0 0,3 0 0 16,0 0 6-16,-6 1 1 0,3-1 0 0,0 2 0 0,0-2 19 16,0 3 9-16,-3 0-8 0,-3 5 8 0,0 0 0 0,0 0 0 15,9 0 0-15,-9 0 0 0,0 0 0 0,0 0 0 16,6 5 9-16,-6-5-9 0,6 8 24 0,-3 3-1 15,3-3-1-15,-3 2 0 0,0-2 18 0,-3-3 3 16,0-5 1-16,6 8 0 0,-3 0-3 0,-3-2 0 16,0-6 0-16,0 0 0 0,6 5-6 0,-6-5-2 15,0 0 0-15,0 0 0 0,0 0-9 0,0 0-3 0,0 0 0 16,0 0 0-16,3-5-1 0,0-6 0 0,3 3 0 0,-3-5 0 16,3 2-6-16,-4 1-2 0,4-1 0 0,0-2 0 15,0 0-2-15,3-3-1 0,-3 2 0 0,0 4 0 16,0-3-9-16,0 5 8 0,-3-3-8 0,3 1 8 15,-3 2-8-15,3 0 0 0,-3 2 9 0,3 4-9 16,-3-4 0-16,0 4 0 0,-3 2 0 0,0 0 0 16,0 0 0-16,6 0 0 0,0 2 0 0,0-2-8 15,-3 6 8-15,3-1-12 0,-3 3 12 0,3 0-12 16,-3 2 12-16,2-2 0 0,-2 6 0 0,0-4 0 16,3 3 0-16,0 1 0 0,0-1 0 0,3-2 0 15,-3 2 0-15,0 0 0 0,3 0 0 0,0-2 0 16,-3 2 0-16,0-5 0 0,3 0 0 0,0 2 0 15,0-4 0-15,-3-1 0 0,3 0 0 0,-1-2 0 16,1 0 0-16,0-1 0 0,0-2 0 0,-3 0 0 16,0 0 0-16,-6 0 0 0,0 0-9 0,9-2 9 15,-3-1-101-15,0 3-16 0,-6 0-3 0,0 0-1012 16</inkml:trace>
  <inkml:trace contextRef="#ctx0" brushRef="#br0" timeOffset="215600.6174">14879 11044 954 0,'-3'8'20'0,"3"-3"5"0,0-5 1 0,0 0 2 0,0 0-28 0,0 0 0 0,0 0 0 0,0 0 0 15,0 0 85-15,0 0 12 0,0 0 3 0,0 0 0 16,0 0-16-16,-3-3-4 0,0 1 0 0,0-1 0 16,3 3-9-16,0 0-3 0,0 0 0 0,0 0 0 15,0 0-28-15,0 0-7 0,-3 5-1 0,0 6 0 16,0 2-12-16,3-2-2 0,0 2-1 0,0 0 0 15,3 6 3-15,-3-1 1 0,0 3 0 0,3 1 0 16,0-4-21-16,0 3 0 0,0 0-10 0,3 1 10 0,-3-7 0 0,3 1 0 16,-3 0 0-16,3-3 0 0,0-2 0 0,-3 0 0 15,-3-11 0-15,2 5 0 0,7 0 0 16,-9-5 0-16,0 0 0 0,9 0 0 0,-9 0 12 0,6-5-3 16,0 0-1-16,0-3 0 0,-3 0 0 0,3-3-8 15,0 3 12-15,-3-5-4 0,0 0 3 0,0 2 0 16,0 1 0-16,0-4 0 15,0-2 1-15,0 3 1 0,-3-3 0 0,6 3 0 16,-6 0-3-16,3 0-1 0,-3 2 0 0,0 3 0 16,0 0-1-16,0 3-8 0,-3 0 12 0,3-1-4 15,-3 1-8-15,3 5 0 0,0 0 0 0,0 0 8 16,0 0-8-16,0 0 0 0,0 0-12 0,0 8 12 16,0 0-19-16,0 2 4 0,3 1 1 0,3 2 0 0,-3 1 4 0,3 1 1 15,0-1 0-15,3 2 0 0,3-1 9 0,-4 1 0 16,1-3 0-16,3-2-8 0,-3 0 8 0,3-3-10 15,-3-3 10-15,0 0-10 0,0-2 10 0,-3-1-12 16,3 1 12-16,0 0-12 0,0-6 12 0,-6 3 0 16,3-3 0-16,0-2 0 0,-3 0 12 0,0-3-3 15,-1-5 0-15,-2 2 0 0,3 1 3 0,-3-1 1 16,0 0 0-16,-3 1 0 0,3-3-1 0,-2 2-1 0,-4-5 0 0,3 3 0 16,0 2-1-16,-3-2 0 0,0 2 0 0,0 1 0 15,0-3-2-15,-3 5-8 0,3-3 12 0,0 3-4 16,0 0-8-16,3-2 0 0,-3 2 0 15,3 0 0-15,0 3 0 0,3-1 0 0,0 1 0 0,0 5 0 16,0 0-15-16,0 0 5 0,6-5 1 0,3 5 0 16,0 2 9-16,0-2-10 0,0 0 10 0,0 3-10 15,6-3 10-15,-3 0-8 0,-1 3 8 0,1-1-8 16,3 4 8-16,-3-6 0 0,3 0 0 0,0 0 0 16,0-3 0-16,0 0 0 0,0 1 0 0,-1-1-8 15,-2 0 8-15,0-2 0 0,0 0-9 0,-3-3 9 16,3 2-10-16,-3-1 10 0,0 1-13 0,-6-2 5 15,3 0 8-15,-6 3 0 0,3 0 0 0,-3-3-8 16,-3 3 8-16,0-1-12 0,3 6 12 0,-6-5-12 16,0 0 0-16,0-1-1 0,-3 6 0 0,0 0 0 15,0 0 13-15,-3 3-11 0,3 2 11 0,-3 1-10 0,6-1 10 16,-2 3 0-16,-1 2 0 0,0 1-8 0,0 2 8 16,3 3 0-16,3 0 8 0,-3 0-8 0,3 2 13 15,0 1-1-15,3-1-1 0,0 4 0 0,0-4 8 0,0 3 1 16,6 0 1-16,0-2 0 0,3-3-2 15,0 0-1-15,3 2 0 0,-1-5 0 0,1 1-3 0,0-9-1 16,3-5 0-16,0 0 0 0,6-3-4 0,-3-2-1 16,0 0 0-16,2-6 0 0,1 3-24 0,-3-5-5 15,3 0 0-15,-6 0-676 16,0-1-134-16</inkml:trace>
  <inkml:trace contextRef="#ctx0" brushRef="#br0" timeOffset="216692.4538">11274 12287 1130 0,'0'0'32'0,"0"0"8"0,0 0-32 0,0 0-8 16,0 0 0-16,0 0 0 0,0 0 88 0,0 0 16 0,3-5 3 15,0 0 1-15,0-3-20 0,0 5-3 0,-3 0-1 0,3-2 0 16,-3 0-22-16,0 0-5 0,0-3-1 0,0 2 0 16,-3 1-8-16,3 0-1 0,-3-3-1 0,-3 3 0 15,3-3-22-15,-3 2-4 0,3 4 0 0,-6-1-1 16,0 0-7-16,0-2 0 0,3 2-1 0,-3 1 0 15,1 2 0-15,-4 0 0 0,3 2 0 0,-3 1 0 16,0 2-1-16,3-2 0 0,-3 5 0 16,3 0 0-16,0 0-10 0,3 0 0 0,-3 2 0 0,0 1 8 15,0 2-8-15,4-2-9 0,-1 2 9 0,3 3-13 16,0 0 13-16,0 0 0 0,3-3 0 0,3 3-9 16,0 0 9-16,0-3 0 0,0 0 10 0,3-2-10 15,-1 2 16-15,1-3-4 0,0 1 0 0,0-3 0 16,6-3-4-16,-3 3 0 0,-9-8-8 0,12 5 12 15,0-5-12-15,0 3 0 0,-12-3-9 0,15 3 9 16,-3-3-50-16,0 0-4 0,2-3-1 0,-2 0-616 16,0 3-123-16</inkml:trace>
  <inkml:trace contextRef="#ctx0" brushRef="#br0" timeOffset="217449.7228">11453 12287 1364 0,'0'0'30'0,"0"0"6"0,0 0 2 0,0 0 0 0,0 0-30 0,0 0-8 0,0 0 0 0,0 0 0 16,0 0 77-16,-3-5 15 0,3 5 2 0,-3-3 1 15,-3 1-16-15,6 2-3 0,0 0-1 0,-3-6 0 16,3 6-23-16,0 0-4 0,-6-2 0 0,6 2-1 15,0 0-20-15,-9 0-4 0,0 2-1 0,0 4 0 16,3-4-5-16,-3 4-1 0,3 2 0 0,-3-1 0 16,0 1-3-16,3 0-1 0,-3 3 0 0,7 2 0 15,-4-2-4-15,3-1-8 0,0 4 11 0,0-4-11 16,3 3 0-16,0 1 0 0,3-1 0 0,0 0 0 16,3 0 0-16,-1-2 0 0,1 2 0 0,-3-2 0 15,3-1 0-15,0 1 0 0,3-1 0 0,0-4 0 16,-3-4 0-16,3 4 0 0,0-6 0 0,-9 0 0 15,9 0 0-15,0-6 8 0,0 4-8 0,0-4 10 16,0-1-1-16,-3-1 0 0,0 0 0 0,2-3 0 0,-5 0-9 0,3 1 10 0,-3-1-10 0,0-2 10 16,3 2-10-16,-3 1 0 0,-3-1 0 15,3 3 0-15,-3-2 0 0,0 2 8 0,3 3-8 16,-3-3 0-16,-3 2 0 0,3 1 0 16,0 5 0-16,0 0 0 0,0 0 0 0,0 0-9 0,0 0 9 0,0 0-10 15,3 5 10-15,-3 3-13 0,0 0 5 0,3 0 8 16,0 0-10-16,0-3 10 0,0 3 0 0,0 0-9 15,3 0 9-15,-3-3 0 0,3 3 0 0,-3-2-8 16,0-1 8-16,6 0-13 0,-3 3 5 0,0-5 8 16,-6-3-23-16,9 3 3 0,0-1 1 0,0 1 0 15,0-3 5-15,-1 2 1 0,-2 1 0 0,3 0 0 16,0-3 13-16,-3 2 0 0,0 1-10 0,0 0 10 16,-6-3 0-16,0 0 0 0,0 0 0 0,6 0 8 0,-6 0 18 15,0 0 3-15,0 0 1 0,0 0 0 0,0 0 10 16,0 0 1-16,3-6 1 0,0 4 0 0,-3 2-4 0,6-8-1 15,-3 0 0-15,0-3 0 0,0 1-9 0,3-4-1 16,0 4-1-16,0-3 0 0,-3-3-1 0,0 3 0 16,-3-1 0-16,6 1 0 0,0 0-13 0,0 0-4 15,0 2 0-15,-3 3 0 0,-1 0-8 0,4 0 0 16,0 3 0-16,-6 5 0 0,0 0 0 0,6-3 0 16,6 1 0-16,-12 2 0 0,9 5 0 0,0 0 0 15,0 3-8-15,0 0 8 0,0 3 0 0,-3 2 0 16,0-2 0-16,3 4 0 0,0-1-10 0,0-1 10 0,-6 3 0 0,6-3-9 15,-1 3-6-15,1-3-1 0,-3 3 0 0,3-3 0 32,0-2-114-32,0 2-23 0,3 0-5 0</inkml:trace>
  <inkml:trace contextRef="#ctx0" brushRef="#br0" timeOffset="218171.9421">12718 12237 1386 0,'0'0'30'0,"0"5"6"0,0-5 2 0,-3 6 2 0,-3-6-32 15,6 0-8-15,0 0 0 0,-3 0 0 0,-3-3 89 0,6 3 17 16,0 0 3-16,0 0 1 0,-9-3-22 0,-3-2-5 15,3 2-1-15,0 1 0 0,9 2-34 0,-12 0-8 16,0 0 0-16,0 2-1 0,4 1-3 0,-4-3 0 16,3 0 0-16,-3 3 0 0,3-1-14 0,0 4-3 0,3-1-1 0,0 3 0 15,-3 0-18-15,0 2 0 0,6-2 8 0,-3 0-8 16,3 0 0-16,0 3 0 0,0-1-13 0,3 1 5 16,3-3 8-16,0 2-8 15,3 4 8-15,0-4-8 0,3-2-1 0,0 3 0 0,3-1 0 0,0-2 0 16,0 0 9-16,0 3-8 0,0-1 8 0,-4 1-8 15,1-3 8-15,0 0 0 0,0 0 0 0,0 0 0 16,-6 2 0-16,3-2 0 0,-3-2 0 0,0 1 0 0,0 1 12 0,-6 3-1 16,-3-3-1-16,6 0 0 0,-3 0 11 0,-3 0 3 0,-3 2 0 0,3 1 0 15,-3-3-13-15,0 0-3 16,1-3 0-16,-1 0 0 0,0-2-8 0,0 0 10 0,3-1-10 0,-3 1 10 16,0-3-10-16,3 3 0 0,6-3-10 15,-6 0 10 1,0 0-45-16,6 0-3 0,-3-6-1 0,3 4-660 0,-3-6-132 0</inkml:trace>
  <inkml:trace contextRef="#ctx0" brushRef="#br0" timeOffset="218488.8439">12789 12377 1123 0,'0'0'24'0,"3"8"6"0,-3-3 1 0,0 3 1 0,-3-2-32 0,3-6 0 16,3 8 0-16,-3 0 0 0,0 2 72 0,3-2 8 16,0 0 1-16,0 3 1 0,3-3-6 0,-3 2-2 15,3-2 0-15,0 0 0 0,3 0-20 0,0 3-4 16,0-4-1-16,0-1 0 0,3-1-18 0,-4-2-4 0,4-1-1 16,-3 1 0-16,0-3-7 0,3 0-2 0,-3-5 0 0,0 2 0 15,0-2 2-15,-3-1 0 0,3 1 0 0,0-3 0 16,-6 0 16-16,3 0 3 0,-6 0 1 0,0 0 0 15,0-2 14-15,0 2 3 0,-3 0 1 0,0 3 0 16,-3-3-9-16,0 2-1 0,-3 1-1 0,0 3 0 16,0-6-21-16,-3 5-4 0,3-2-1 0,0 2 0 15,0 0-20-15,0-2 0 0,0 5 0 0,4-3 0 32,-1 1-56-32,0-1-5 0,0 1-2 0,6 2-686 0,0 0-138 0</inkml:trace>
  <inkml:trace contextRef="#ctx0" brushRef="#br0" timeOffset="218772.4209">12947 12044 1623 0,'0'0'36'0,"0"0"7"0,3 8 1 0,-3-8 2 0,0 0-37 0,6 8-9 15,0 0 0-15,0 0 0 0,-3 0 66 0,0 2 11 16,3-2 3-16,-3 3 0 0,0-1-28 0,3 3-4 15,0 3-2-15,-3-2 0 0,-1 1 2 0,-2 4 0 16,0-3 0-16,0 5 0 0,0-2-7 0,0 2-1 16,0 0 0-16,0 3 0 0,0-6-20 0,0 3-4 0,0-2 0 0,0-1-1 15,0-2-15-15,3 3 0 0,0-6 8 0,-3 3-8 16,0-6 0-16,3 4-8 0,3-4 8 0,-3 4-13 31,-3-7-39-31,6 4-7 0,-3-3-1 0,3-3-1 16,-3 1-139-16,-3-6-28 0,0 0-6 0</inkml:trace>
  <inkml:trace contextRef="#ctx0" brushRef="#br0" timeOffset="219357.252">13167 12356 1450 0,'-6'11'32'0,"6"-11"6"0,0 0 2 0,3 5 1 16,-6 0-33-16,6 1-8 0,-3 1 0 0,3 1 0 15,0-2 56-15,0 2 8 0,-3 0 3 0,3 2 0 16,6-2-13-16,-6 3-2 0,3-1-1 0,-3 1 0 0,6-3-3 16,-3 0-1-16,-3 0 0 0,6 2 0 0,0-2-19 0,-3-3-4 15,0 1-1-15,-6-6 0 0,0 0-3 0,6 5 0 16,2 0 0-16,-8-5 0 0,0 0-1 0,0 0-1 16,0 0 0-16,6 0 0 15,3-2 2-15,-9 2 1 0,3-8 0 0,3 0 0 0,-6 0-5 0,3-3 0 16,-3 1-1-16,0-1 0 0,0 1-4 0,-3-1-1 15,3-2 0-15,-6 2 0 16,3 1-10-16,0-4 0 0,3 4 0 0,-3-1 8 0,0 3-8 0,0 0 0 0,3 0 0 0,3 3 0 16,-3 0-8-16,0 5 8 0,0 0-10 0,3-3 10 15,3 3-12-15,-6 0 3 0,0 0 1 0,9 3 0 16,0-1 8-16,0 4-8 0,0-4 8 0,0 4-8 16,-3-4 8-16,3 1 0 0,0 0-9 0,-3-1 9 15,-6-2 0-15,9 0 0 0,3-2 0 0,-3-1 0 16,-4-2 0-16,1 2 0 0,0-2-9 0,3-1 9 15,-3 1 0-15,-3 0 0 0,0 0 0 0,3-1 0 0,-3 1 0 16,-3 5-12-16,0 0 12 0,0-5-10 0,0 2 10 0,0 3-10 16,0 0 10-16,0 0-10 0,0 0 10 0,-3 0-13 15,-3 0 5-15,-3 3 8 0,6 2-13 0,-3 3 5 16,0-3 8-16,3 6-13 0,0-1 13 0,0 1 0 16,3 0 9-16,0 2-9 0,-2 0 24 0,4 0 0 15,-2 0-1-15,6 3 0 0,-3-2 5 0,0-1 2 16,3 0 0-16,0-2 0 0,3-3 4 0,0 2 1 0,0 1 0 0,3-6 0 15,-3 0-7-15,0-2-2 0,3 0 0 16,0-1 0-16,0-2-11 0,-1 0-3 0,-2 3 0 0,3-1 0 16,-3-7-12-16,0 3 8 0,-9 2-8 0,12-3 0 31,0-2-94-31,0 2-25 0,-3-2-5 0</inkml:trace>
  <inkml:trace contextRef="#ctx0" brushRef="#br0" timeOffset="220049.4823">14376 12076 1584 0,'0'0'35'0,"0"0"7"0,0 0 2 0,0 0 0 0,-3-6-36 0,3-2-8 0,-3 3 0 0,0-3 0 16,3 0 68-16,-3-2 12 0,0-1 3 0,0 0 0 15,-3 1-14-15,3-1-2 0,0 1-1 0,0-1 0 16,-3-2-8-16,0 2-2 0,3 1 0 0,-3 2 0 16,0 0-17-16,0 0-4 0,-3-3-1 0,3 3 0 15,-3 3-10-15,3 0-3 0,-3 2 0 0,1 3 0 16,2 0-9-16,0 0-1 0,0 0-1 0,-3 3 0 16,3 2-10-16,0 0 10 0,0 1-10 0,0 2 10 15,0 5-10-15,3 0 0 0,0 0-10 0,0 3 10 16,0 0 0-16,0 3-9 0,3-1 9 0,-3 3 0 0,3 0 0 15,3 1 0-15,-6 4 0 0,6 3 0 0,0 0 0 0,-3 0 9 16,0 3-9-16,3-3 10 0,-3 0-2 0,-3-2-8 16,0-1 12-16,3 1-4 0,-3-1-8 0,3-2 0 15,0 0 9-15,-3-6-9 0,3 3 0 0,-3-7 0 16,3-1 0-16,-3 0 0 0,3-2-16 0,0 2-5 16,0-2-1-16,-3-1 0 15,6-5-24-15,-6 6-5 0,3-6-1 0,0 1 0 31,0-6-99-31,0 0-20 0,-3 5-4 0,3-5-413 0,0 0-82 0</inkml:trace>
  <inkml:trace contextRef="#ctx0" brushRef="#br0" timeOffset="220772.4772">14066 12364 1522 0,'0'0'43'0,"0"0"10"0,0 0-42 0,0 0-11 16,0 0 0-16,0 0 0 0,0 0 65 0,3-3 11 15,-3 3 3-15,3-5 0 0,3 2-20 0,3-2-4 16,0 2-1-16,0 1 0 0,0-1-15 0,3-2-3 16,3 5-1-16,-1-3 0 0,4 1-12 0,-3 2-3 15,3 0 0-15,-3 0 0 0,0 0-8 0,0 0-3 0,0 0 0 16,-4 0 0-16,-2 2 2 0,3 1 0 0,-3 0 0 16,0 2 0-16,-9-5 0 0,9 5 0 15,0 3 0-15,-3 3 0 0,0-3 0 0,0 0 0 0,-3-1 0 16,0 1 0-16,-3 3-3 0,0 0 0 0,0-1 0 0,3 3 0 15,-3-2-8-15,0 0 8 0,0 2-8 0,0-3 8 16,3 4-8-16,-3-4 10 0,3 3-10 0,0 1 10 16,-3-4-10-16,3-2 0 0,0 3 0 0,0-3 0 15,-3-8 0-15,0 0 0 0,0 0 0 0,12 5 0 16,-12-5 0-16,11 3 0 0,1-1 0 0,0-4 8 16,-3-1-8-16,0-2 0 0,-3-1 9 0,3-2-9 15,-3-2 10-15,0 2-2 0,0-5-8 0,-3 2 12 16,-6 1-12-16,3-4 11 0,3 1-11 0,-3 2 10 15,-3 4 0-15,0-4 0 0,0 0 0 0,-3 1 0 16,0 2 10-16,-3 0 3 0,0-3 0 0,3 3 0 16,-3 0-10-16,0 1-1 0,0-1-1 0,-2 0 0 0,2 2-11 15,0-2 0-15,-3 3 0 0,3 0 0 0,3 0-23 0,3-1 3 16,-3 4 1-16,3-1 0 16,0 0-21-16,-3 1-5 0,6 2-1 0,0 0 0 15,0 0-35-15,0 0-7 0,0 0-2 0,0 0 0 16,9 2-17-16,0 4-3 0,0 2-1 0,0-1 0 15,3-1-29-15,0 2-5 0,-1 2-2 0,1 1 0 16,0-3 2-16,0 2 0 0,0-2 0 0,0 3 0 16,0-1 58-16,-3-2 12 0,3 0 3 0,0-2 0 0,-3 2 72 0,0 0 24 15,-1-1 0-15,1 1 0 0,0-2 102 0,-3 2 21 0,-3-3 4 16,3 0 1-16,-6-5-5 0,0 0-1 0,0 0 0 0,0 0 0 16,0 0-5-16,0 0-1 0,0 0 0 0,0 0 0 15,0 0-36-15,0 0-8 0,3-5-2 0,-3-3 0 16,0 0-34-16,3 0-8 0,0-5 0 0,0 0-1 15,-3-3 9-15,3 3 3 0,3-6 0 0,-3 3 0 16,3 3-3-16,0-6-1 0,-3 1 0 0,6-1 0 16,0 6-27-16,-6 0-4 0,6 0-2 0,-3 5 0 15,3-3-26-15,-1 6 8 0,-2 2-8 16,-6 3 0-16,9-5 0 0,3 2 0 0,-3 1 0 0,3 2-11 31,-3-3-21-31,3 3-5 0,-3 0-1 0,3-3 0 0,0 1-146 0,0 2-28 16,-1 2-7-16</inkml:trace>
  <inkml:trace contextRef="#ctx0" brushRef="#br0" timeOffset="222279.9031">12194 13266 1332 0,'0'0'29'0,"0"0"7"0,0 0 0 0,0 0 1 0,3-5-29 0,-3-3-8 0,0 3 0 0,0-1 0 15,0-2 88-15,-3 3 16 0,0-3 3 0,3 0 1 16,-3-2-27-16,3 2-5 0,0 0 0 16,-3-3-1-16,0 3-17 0,0-2-3 15,3-1-1-15,-3 1 0 0,0 2-16 0,0-3-3 0,0 3-1 0,-3-2 0 31,3 2-16-31,-3 5-3 0,3 3-1 0,0 0 0 16,-3-5-14-16,0 5 11 0,0-3-11 0,0 0 10 0,0 3-10 16,-2 0 0-16,2 0 0 0,-3 6 8 0,0 2-8 15,3-3 0-15,0 3 0 0,-3 0 0 0,3 2-8 16,-3 4 8-16,3 1-10 0,0 1 10 0,0 0-12 16,0 3 12-16,0 2-13 0,3 0 5 0,-3 0 8 0,3 3-10 0,0 0 10 0,0 0-10 15,3-1 10-15,0 1 0 0,0 3 0 0,3-6-8 16,0 0 8-16,-3-2 0 0,6 2 8 0,-3 0-8 15,3-5 10-15,0-3-2 0,3 0-8 0,-3-2 12 16,0-3 1-16,-6-8 0 0,12 5 0 0,-12-5 0 0,15 3-1 16,0-6 0-16,-3 0 0 0,-3-2 0 15,2-3 0-15,-2-2 0 0,0 2 0 0,-3-3 0 16,0 3-2-16,3-5-1 0,-3 2 0 0,-3-2 0 0,3 3-9 0,-3-6 8 16,3 2-8-16,-3 4 8 0,0-1-20 0,-3 1-4 15,-3 2 0-15,0-3-1 16,0 3-113-16,0 3-22 0,0-3-5 0</inkml:trace>
  <inkml:trace contextRef="#ctx0" brushRef="#br0" timeOffset="222484.1922">11926 13409 2008 0,'0'0'44'0,"0"0"10"0,0 0 2 0,0 0 0 0,9 0-45 0,-9 0-11 0,6-3 0 0,-6 3 0 15,0 0 34-15,15 0 5 0,-3-2 1 0,0 2 0 16,-1 0-28-16,1-3-4 0,0 3-8 0,3 0 11 16,-3 3-11-16,3-1 0 0,-3 1-12 0,3-3 12 15,0 0-127-15,-1 3-17 0,1-1-4 0</inkml:trace>
  <inkml:trace contextRef="#ctx0" brushRef="#br0" timeOffset="222668.0235">12426 13441 1706 0,'0'0'48'0,"3"8"11"0,-3 0-47 0,3 0-12 0,-3 2 0 0,0 3 0 16,0 1 77-16,0 2 14 0,0-1 2 0,0 4 1 16,0-1-22-16,-3 1-4 0,3 0 0 0,0-1-1 15,0-2-16-15,3 0-3 0,-3-3-1 0,0 0 0 0,3-2-47 0,0-1 0 16,0-4 0-16,-3 2-708 15,3 2-140-15</inkml:trace>
  <inkml:trace contextRef="#ctx0" brushRef="#br0" timeOffset="223746.7609">12768 13401 1616 0,'0'0'36'0,"0"0"7"0,0 0 1 0,0 0 1 0,-6 0-36 0,6 0-9 16,0 0 0-16,-6 3 0 0,0-1 61 0,6-2 11 15,0 0 1-15,0 0 1 0,0 0-18 0,3 8-4 16,3 0-1-16,-3 3 0 0,0-3-3 0,-3 2 0 15,-3 1 0-15,0 2 0 0,0 0-12 0,3 1-2 16,-6-1-1-16,3 3 0 0,1 0-13 0,-1 0-2 0,0-1-1 0,0-1 0 16,-3-4-17-16,3 1 8 0,0-3-8 0,0 2 0 15,3 1-23 1,-3 0-11-16,3-6-2 0,0 3-662 0,0-8-132 0</inkml:trace>
  <inkml:trace contextRef="#ctx0" brushRef="#br0" timeOffset="224332.9506">13173 13414 1522 0,'0'0'33'0,"0"0"7"0,0 0 2 0,0 0 2 0,-3-5-36 0,3 0-8 0,-3 0 0 0,0-1 0 16,0 4 79-16,0-4 13 0,-3 1 4 0,3 2 0 16,-6 1-16-16,3-4-2 0,-2 1-1 0,-1 2 0 15,0 1-29-15,0 2-7 0,0-3-1 0,3 3 0 16,-3 3-30-16,3-1-10 0,-3-2 0 0,3 3 0 16,-3 2 0-16,3 1 0 0,0 2 0 0,3 0-12 15,-3 0-4-15,6 2 0 0,-3 1 0 0,0 2 0 16,3 3 8-16,0-3 8 15,3 3-13-15,0 0 5 0,-3 0 8 0,6-3-8 16,-3 0 8-16,3-2-8 0,0 2 8 0,0-3 0 16,0-2 0-16,0-2 0 0,3-1 15 0,-3-2-2 15,3-1 0-15,0-4 0 0,0-1-1 0,-3 0 0 16,3-5 0-16,-3 0 0 0,-1-2 1 0,4-1 0 16,-6-2 0-16,3 0 0 0,-6-3-2 0,3-3-1 0,3 4 0 15,-3-4 0-15,0 1-10 0,3-1 0 0,-3-2 9 0,0-3-9 16,3 6 8-16,-3-4-8 0,-3 1 8 15,0 0-8-15,3 0 0 0,-3 0 9 16,-3 0-9-16,0 2 0 0,3 0 10 0,0-2-10 0,-6 3 8 0,3 2-8 16,3 0 0-16,0 0 0 0,-3 6 0 0,3-1 0 15,0 3 0-15,0 8 8 0,0 0-8 0,0 0 0 16,0 0 0-16,0 0 0 0,0 8-14 0,0 3 5 16,0 2 9-16,0 3 0 0,6 0-9 0,3 2 9 15,-3 3 0-15,0-2 0 0,-9 2 0 0,3 0 8 16,0 0-8-16,0 0 0 0,0 1 9 0,3-1-9 15,-3 0 0-15,3-3 0 0,0-2 0 0,0 3 0 16,-3-3 0-16,6-3-10 0,-3 0 1 0,6 0 0 16,-3 1-114-16,0-4-22 0,0 1-5 0,0-3-752 15</inkml:trace>
  <inkml:trace contextRef="#ctx0" brushRef="#br0" timeOffset="224786.3072">13370 13470 1854 0,'0'0'40'0,"0"0"9"0,0 0 2 0,0 0 1 0,0 0-41 0,-3-3-11 0,-3 1 0 0,6 2 0 15,0 0 56-15,0 0 10 0,0 0 2 0,0 0 0 16,3-6-27-16,-3 6-5 0,6-2 0 0,0-4-1 15,-6 6-7-15,6-2 0 0,-1-1-1 0,1 0 0 16,-6 3-3-16,9 0 0 0,0 0 0 0,-3 3 0 16,-6-3-10-16,9 3-2 0,-6 2-1 0,3 0 0 15,0 1-11-15,-3 2 10 0,-3 0-10 0,3-1 10 16,-3 4 2-16,0 0 0 0,-3 2 0 0,0-3 0 16,0 6-12-16,0-2 10 0,-3 1-10 0,0 1 10 15,0-2-10-15,3 1 0 0,-3 1 0 0,3-2 0 16,-3-4 0-16,3 1 0 0,0-1 0 0,-3 1 0 15,3-1 0-15,1-4 0 0,-1 2 0 0,3-8 0 16,0 5 0-16,0-5 10 0,0 0-10 0,0 0 10 16,0 0 8-16,0 0 2 0,0 0 0 0,8 5 0 15,-2-5 0-15,0 0 0 0,3 0 0 0,-3 0 0 0,0-2-2 0,3-1 0 16,-3 0 0-16,3 1 0 0,-3-1-8 0,3-2-2 16,0 5 0-16,0-3 0 0,-3 0-8 0,3 1 0 15,-3 2 0-15,3-3 0 16,-4 0-19-16,4 3-5 0,-3 0-2 0,3-2-783 15,0 2-157-15</inkml:trace>
  <inkml:trace contextRef="#ctx0" brushRef="#br0" timeOffset="225483.1021">13947 13462 1450 0,'0'0'32'0,"0"0"6"0,0 0 2 0,0 0 1 0,0 0-33 0,0 0-8 16,0 0 0-16,0 0 0 0,0 0 95 0,0 0 17 15,-6 3 3-15,6-3 1 0,-3 5-29 0,0 0-6 16,0 3-1-16,3 0 0 0,-3 3-27 0,3-1-5 15,-3 4-2-15,3 1 0 0,-3-1-18 0,3-1-3 16,-3 3-1-16,3-3 0 0,-6 3-12 0,6-3-4 0,-3-2 0 0,3-1 0 16,-3 1-8-16,3-1-14 0,-3-2 3 0,3-8 1 31,0 0-128-31,0 0-26 0,0 0-4 0</inkml:trace>
  <inkml:trace contextRef="#ctx0" brushRef="#br0" timeOffset="226070.2168">14337 13372 1623 0,'0'0'36'0,"0"0"7"0,0-8 1 0,-3 3 2 0,0-3-37 0,0 0-9 16,0 0 0-16,0 0 0 0,-3 0 77 0,0 3 14 16,-3-3 2-16,3 0 1 0,0 0-38 0,-3 3-7 15,3-1-1-15,-2 1-1 0,-1 0-10 0,0 2-1 16,-3 1-1-16,3-1 0 0,3 6-19 0,-3-1-3 0,0 1-1 15,3 5 0-15,-3 0-12 0,3 2 0 16,3 1 0-16,-3 2 0 0,0 0 0 0,3 3 0 16,3 0-9-16,0-3 9 0,0 6-8 0,3-3 8 0,0 0 0 0,0-1-9 15,0-1 9-15,3 2 0 0,0-3 0 0,0-3-8 16,0 1 8-16,0-3 9 0,0 0-1 0,0-3-8 16,3 0 18-16,0-5-3 0,-3 0-1 0,0 0 0 15,3-2 0-15,-3-3 0 0,0-1 0 0,-1-2 0 16,1-2 3-16,0 2 1 0,-3-5 0 0,3 2 0 15,-3-2-2-15,0-3-1 0,0 0 0 0,0 3 0 16,0-6-4-16,0 3-1 0,-3-5 0 0,3 0 0 16,-3 0 4-16,0-3 1 0,0 0 0 0,-3 3 0 15,3-3 1-15,-3 0 1 0,3 3 0 0,-3-3 0 16,0 1-9-16,0 1-8 0,0 1 12 0,3 3-12 16,-3-1 8-16,0 3-8 0,0 3 0 0,3 0 0 0,-3 5 0 15,3 0 0-15,0 0 0 0,-3 3 0 0,3 5 0 0,0 0-9 31,0 0 9-31,0 0-12 16,0 0-21-16,0 0-5 0,0 0-1 0,0 0 0 16,3 8-117-16,-3 0-23 0,3-3-5 0</inkml:trace>
  <inkml:trace contextRef="#ctx0" brushRef="#br0" timeOffset="226739.4777">14519 13409 1575 0,'0'0'44'0,"0"0"11"0,0 0-44 15,0 0-11-15,0 0 0 0,0 0 0 0,0 0 99 0,0 0 17 16,0 0 4-16,0 0 1 0,0 0-37 0,0 0-7 15,0 0-1-15,0 0-1 0,0 0-25 0,0 0-5 16,6-5-1-16,2 5 0 0,-2-3-17 0,3 1-4 0,-3 2-1 16,3 0 0-16,0 0-9 0,0 0-1 0,-9 0-1 0,9 2 0 15,0 1-11-15,-3 2 0 0,0-2-12 0,-6-3 12 16,3 8 0-16,0-3 0 0,-3 3 0 0,-3 2 0 16,0-2 0-16,0 3 0 0,-3 0 0 0,3 2 0 15,-3-3 0-15,0 1 0 0,0 0 0 0,0-1 0 16,0 1 0-16,3-1 0 0,-3-2 0 0,0 0 0 15,0 0 0-15,3-3 0 0,0-2 0 0,3-3 8 16,0 0-8-16,0 0 0 0,0 8 0 0,0-8-11 16,0 5 1-16,0-5 0 0,6 6 0 0,0 2 0 15,-3-3 10-15,3-3-12 0,3 1 12 0,0 2-12 16,0-2 12-16,0 0-10 0,-3-1 10 0,3 4-10 16,0-4 10-16,0 4 0 0,-3-1 0 0,-3 0-8 0,3 0 8 15,-3 3 0-15,-3 0 0 0,0 0 0 0,0 0 0 0,-3 3 9 16,0-1-1-16,-3 1-8 15,0 0 26-15,-3-1-2 0,0 1 0 0,0-3 0 0,0 2 12 0,-3-2 1 16,0 0 1-16,3-3 0 0,0 3-6 0,-3-2-2 16,3-4 0-16,-2 1 0 0,2 0-16 0,0-3-3 15,0 2-1-15,0-2 0 16,3-2-41-16,-3 2-8 0,3-3-1 0,0 3-764 16,6 0-152-16</inkml:trace>
  <inkml:trace contextRef="#ctx0" brushRef="#br0" timeOffset="227686.0719">15313 13290 1562 0,'0'0'34'0,"0"0"7"0,0 0 2 0,0 0 1 0,0-5-35 0,0-1-9 16,-3 1 0-16,3 0 0 0,0 5 70 0,0 0 12 16,0-5 2-16,0 5 1 0,0 0-30 0,0 0-7 0,0-6 0 0,0 6-1 15,0 0-19-15,0 0-4 0,0 0-1 0,0 0 0 16,0 0-7-16,0 8 0 0,0 5-1 0,0-2 0 16,0 2 2-16,0 3 1 0,0-3 0 0,0 1 0 15,0 1-6-15,0-1-2 0,0 2 0 0,3-3 0 16,0 0-10-16,0 3 0 0,0-3 0 15,0 0 8-15,0 1-8 0,0-4 0 0,0-2 0 0,3 0 8 16,-3 0-8-16,0-3 0 0,3-2 0 0,0 2 8 16,-6-5 2-16,6 0 0 0,0-2 0 0,3-1 0 15,-6 0-1-15,3-2 0 0,0 0 0 0,0-1 0 16,-3-2-9-16,0-2 10 0,3 2-10 0,-4-3 10 16,4 1-10-16,-3-3 0 0,3 2 0 0,-3-2 8 15,0 2-8-15,0-2 0 0,3 2 0 0,-3-2-11 16,0 3 11-16,0-1 0 0,0-2 0 0,0 2-8 15,0 1 8-15,-3 2 0 0,-3 0-9 0,3 2 9 16,0 6 0-16,0 0 0 0,0 0 0 0,0 0 0 16,0 0 0-16,0 0 0 0,0 0 12 0,0 0-4 0,-3 8 0 15,0 0-8-15,3 0 12 0,0 0-4 0,-3 3 12 0,3-1 3 16,0 1 0-16,3-3 0 0,0 2-8 0,3 1-2 16,-3 0 0-16,0-3 0 0,3 2-13 0,-3 1 0 15,0-1 8-15,3-2-8 0,0 3 0 0,0-3 0 16,0 0 0-16,-3 0-10 15,6-3-25-15,-3 0-5 0,0 0 0 0,0-2-1 16,-6-3-143-16,6 3-29 0,2-3-6 0</inkml:trace>
  <inkml:trace contextRef="#ctx0" brushRef="#br0" timeOffset="228114.0075">15730 13272 1627 0,'0'0'46'0,"0"0"10"0,0 0-44 0,-3-3-12 0,-3 0 0 0,0 3 0 15,0-2 70-15,0 2 12 0,0-3 2 0,3 3 1 16,-6 0-13-16,3 0-4 0,6 0 0 0,-3 3 0 16,-3-1-18-16,1 1-4 0,-1 2-1 0,3 0 0 15,0 1-17-15,-3-1-3 0,3 3-1 0,0 0 0 16,0 0-16-16,0-3-8 0,3 3 8 0,-3-3-8 15,3 3 0-15,0-8 0 0,3 8 0 0,-3-2 0 16,3 1 0-16,3-1 0 0,-3-1 0 0,3 0 0 16,0 1-12-16,0-4 12 0,2 4-10 0,1-4 10 15,-3 1-14-15,3 0 3 0,-3-3 1 0,0 2 0 16,3 1 10-16,-3-1-10 0,-6-2 10 0,6 3-10 16,-6-3 10-16,0 0-8 0,6 3 8 15,-6-3-8-15,3 5 8 0,-3-5 0 0,0 0 0 0,3 8 0 16,-3 0 0-16,0-3 0 0,0 3 10 0,-3-3-10 15,3-5 8-15,0 8-8 0,-3-2 0 0,0 2 0 16,0-3 10-16,3 0-10 0,-3 0 10 0,0 1-10 16,3-6 0-16,0 5 0 0,0-5 0 0,-3 5 0 15,3-5 0-15,0 0-16 0,0 0 1 0,0 0 1 16,0 0-43-16,0 0-9 0,0 0-2 0,0 0-565 16,0 0-114-16</inkml:trace>
  <inkml:trace contextRef="#ctx0" brushRef="#br0" timeOffset="228317.1518">15816 13385 1555 0,'0'0'34'0,"0"0"7"0,0 8 2 0,3 3 1 0,-3-3-36 0,0 2-8 15,3 1 0-15,-3-1 0 0,-3 1 54 0,3-3 9 16,3 3 1-16,-3-3 1 0,0-1-31 0,0-7-6 15,0 0-2-15,0 0 0 16,0 0-45-16,0 0-9 0,0 0-1 0,0 0-778 16</inkml:trace>
  <inkml:trace contextRef="#ctx0" brushRef="#br0" timeOffset="229092.3884">15932 13443 1386 0,'6'11'30'0,"-6"-11"6"0,-3 8 2 0,3 0 2 0,0 0-32 0,0 0-8 0,0-3 0 0,-3 3 0 16,3-8 94-16,0 0 18 0,0 5 3 0,0-5 1 15,0 0-21-15,0 0-4 0,0 0-1 0,0 0 0 16,0 0-45-16,3-5-9 0,0 0-1 0,0-3-1 16,0-3-24-16,0 3-10 0,0-2 8 0,0 2-8 0,3-3 0 0,-3 3 8 15,0-2-8-15,0 2 0 0,3 0 0 0,-3 3 0 16,0-3 8-16,0 2-8 0,-3 6 0 0,0 0 0 16,6-2 0-16,-6 2 0 0,0 0 0 15,0 0 0-15,0 0 0 0,0 0 0 0,0 0 0 0,6 2 0 16,-6-2 0-16,6 6 0 0,0-1 13 0,-3 3 1 15,0-3 0-15,0 0 0 0,0 1-4 0,0-1-1 16,3 3 0-16,-3-3 0 0,0 3-9 0,3-3 0 16,-3 1 0-16,3-1 0 0,-6-5-11 0,5 8 3 15,4-5 0-15,-3-1 0 16,3 1-26-16,-3-3-5 0,0 0-1 0,3 0 0 16,-3-3-22-16,0 1-5 0,0-4-1 0,0 1 0 15,3 0 4-15,-3-3 1 0,0 2 0 0,0-1 0 0,-3-1 34 0,3 0 6 0,0 0 2 0,0 0 0 16,-6 0 30-16,3 0 7 0,-1 0 0 0,-2 0 1 15,0 0 26-15,0 3 5 0,0 0 0 0,0-1 1 16,-2 1 0-16,2 5 0 0,-3-5 0 0,-3-1 0 16,3 4-5-16,-3-1 0 0,3 3-1 0,-3-3 0 15,6 3 9-15,-6 3 1 0,0-3 1 0,0 3 0 16,0-1-22-16,6-2-4 0,-3 6 0 0,0 2-1 16,0-3-14-16,0 0-2 0,3 0-1 0,0 3 0 15,0-8-10-15,3 8 0 0,0 0-10 0,3-2 10 16,-3 2-12-16,3-3 12 0,0 3-13 0,0-3 5 15,3 3 8-15,-3-3 0 0,0 3-9 0,3-3 9 16,-4 3-8-16,1-2 8 0,3 2-10 0,-3 0 10 0,0 0 0 16,0-1 0-16,-3 1 0 0,3-2 0 0,-3 4 0 0,-3-2 0 15,6 3 0-15,-6-1 0 0,0 1 13 0,0 2 3 16,0 0 0-16,-3 1 0 0,0-1 22 0,0 3 5 16,-3 0 1-16,3 0 0 0,-3 2-3 0,3 3 0 15,-6-2 0-15,3 2 0 0,0 0-5 0,0 0 0 16,-2-2-1-16,2-3 0 0,-3-3-10 0,3 3-1 15,0-3-1-15,0-2 0 0,0 2-23 0,-3-5 0 16,3 2 0-16,0-2-12 0,-3 0-17 0,3-3-4 0,-3 3-1 0,3-2 0 16,0-1-113-16,-3 0-22 0,3 1-5 0,0-4-578 15,1 3-116-15</inkml:trace>
  <inkml:trace contextRef="#ctx0" brushRef="#br0" timeOffset="230130.6305">12414 14512 1155 0,'0'0'25'0,"0"0"6"0,0 0 1 0,0 0 0 0,0 0-32 0,0 0 0 0,0 0 0 0,0 0 0 15,0 0 78-15,0 0 9 0,0 0 1 0,0 0 1 16,0 0 3-16,0 0 1 0,0-5 0 0,0 0 0 16,0 0-13-16,0-1-4 0,0 1 0 0,-3 0 0 15,3-1-29-15,-3 1-7 0,0 0 0 0,0 2-1 16,0-2-26-16,-3 2-5 0,-3-2 0 0,3 5-8 16,0 0 10-16,0 0-10 0,-2 0 8 0,-1 3-8 15,0-1 0-15,0 3 0 0,0 1 0 0,3 2 0 0,0 0 0 0,-3 2 0 16,3 1-9-16,0 2 9 15,3 0-15-15,0 3 4 0,-3 0 1 0,3 0 0 0,3 2-6 0,0 1 0 16,0-1-1-16,3 1 0 0,3-3 8 0,0 0 9 16,-3 0-13-16,6-1 5 0,0 1 8 0,0-2 0 15,3-1 0-15,-3-3 8 0,3 4 3 0,0-6 1 16,-1 0 0-16,4-3 0 0,-3-3-3 0,0 1 0 16,0-6 0-16,3 1 0 0,-3-3 0 0,-3-1 0 15,3-2 0-15,-3 0 0 0,0-5 7 0,-1 3 0 16,-2-6 1-1,0 2 0-15,-3-4 29 0,0 2 6 0,0-2 0 0,-3-1 1 16,-3 3-5-16,0 0 0 0,3 3-1 0,-3 0 0 0,-3 0-23 16,-3 2-5-16,4 3-1 0,-4-3 0 0,0 4-18 0,-3-1 0 15,3 2 0-15,-3 1 0 16,3 0-28-16,0-1-5 0,0 4-2 0,3-1 0 16,0 3-89-16,0-3-19 0,0 3-3 0,6 0-861 15</inkml:trace>
  <inkml:trace contextRef="#ctx0" brushRef="#br0" timeOffset="230537.072">12819 14737 1321 0,'-12'0'37'0,"12"0"9"0,0 0-37 0,-6-2-9 0,-6 2 0 0,0 0 0 16,3 0 66-16,-3 0 11 0,3 0 3 0,1 2 0 15,-1 1-3-15,0 0 0 0,3 2 0 0,-3 0 0 16,0 0-2-16,0 3-1 0,6 0 0 0,-3 3 0 16,3-3-30-16,-3 5-5 0,3-2-2 0,0 2 0 0,3 0-14 15,0 0-3-15,0 1-1 0,3-1 0 0,3 0-4 0,-3 0-1 16,3-5 0-16,-3 3 0 0,3-3 8 0,0 0 2 16,3-3 0-16,0-2 0 0,0-1-11 0,3 1-1 15,-3-3-1-15,2-3 0 0,1 3-27 0,0-2-6 16,0-1-1-16,-3-2 0 15,6-1-134-15,-6-2-27 0,-3 3-6 0</inkml:trace>
  <inkml:trace contextRef="#ctx0" brushRef="#br0" timeOffset="231233.6902">12745 14108 1306 0,'0'0'28'0,"0"0"7"0,0 0 1 0,0 0 1 0,0 0-29 16,0 0-8-16,0 0 0 0,0 0 0 0,-6 0 78 0,0 0 14 0,6 0 4 16,-6 0 0-16,-3 2-16 0,6 1-4 0,3-3 0 0,0 0 0 15,-6 3-29-15,3 2-7 0,0 0 0 0,0 0-1 16,0 3-18-16,0 0-3 0,3 0-1 0,-3 3 0 15,3-1-6-15,0 1-2 16,3 0 0-16,3-4 0 0,-3 4 3 0,3 0 1 0,0-6 0 0,0 3 0 0,0-3 3 0,3 0 0 16,-3-2 0-16,2 2 0 0,1-5-2 0,0 3 0 15,0-3 0-15,0-3 0 0,3 3-2 0,-3-2 0 16,0-1 0-16,3-2 0 0,-3 0 6 0,-3-1 1 16,0 1 0-16,0 0 0 0,-3-3 12 0,0 0 2 15,0 0 1-15,-3 3 0 0,-3-3-3 0,3 0-1 0,-3 2 0 16,-3 1 0-16,0 0-4 0,0 0-1 0,-3-1 0 15,0 4 0-15,3-1-8 0,-3 0-1 0,0 1-1 0,0 2 0 16,0-3-15-16,3 3 0 0,0 0-9 0,0 0 9 31,6 0-41-31,0 0-3 0,0 0 0 0,0 0 0 16,0 0-156-16,0 0-32 0,-6 3-7 0</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6T18:42:14.880"/>
    </inkml:context>
    <inkml:brush xml:id="br0">
      <inkml:brushProperty name="width" value="0.05292" units="cm"/>
      <inkml:brushProperty name="height" value="0.05292" units="cm"/>
      <inkml:brushProperty name="color" value="#FF0000"/>
    </inkml:brush>
  </inkml:definitions>
  <inkml:trace contextRef="#ctx0" brushRef="#br0">18218 4956 705 0,'0'0'20'0,"-3"-6"4"0,0 1-24 0,-2-3 0 0,-1 3 0 0,3 0 0 16,-3-3 79-16,0 2 10 0,0 1 3 0,-3 0 0 15,0 2-27-15,3 0-5 0,-3 1 0 0,0-1-1 16,3 1 13-16,-3-1 4 0,3 3 0 0,-3 0 0 0,3 3-27 0,0 2-5 15,6-5 0-15,-6 5-1 0,0 0-23 0,1 3-4 16,2 3 0-16,-3-1-1 0,3 1-15 0,3 0 9 16,0 2-9-16,0 0 8 0,3 0-8 0,3 1 0 15,-3-1 0-15,2 0 8 0,1-2-8 0,3-1 0 16,0 1 0-16,0-6 0 0,3 3 0 0,0-3 10 0,3-2-10 0,0 0 10 31,0-3 3-31,0-3 1 0,-4-2 0 0,7-1 0 16,-3-2 6-16,0-2 2 0,-3 2 0 0,3-5 0 15,0-3 2-15,-3 0 0 0,0 0 0 0,-1 0 0 0,-2-2-3 16,0 2 0-16,0-3 0 0,-3 3 0 0,-6-2-6 16,3 2-2-16,0-3 0 0,-3 6 0 0,0-3-1 0,-3 0 0 15,0 1 0-15,-6-1 0 0,6 0 10 0,-6 3 2 16,-3-1 0-16,4 1 0 0,-1 3-1 0,-3 2 0 0,-3 2 0 0,3 1 0 16,-3 2-1-16,0 3 0 0,0 0 0 0,0 6 0 15,1-1-8-15,-4 3-2 0,6 0 0 0,0 5 0 16,0 0-12-16,0 1 0 0,0 4 0 0,3-2 0 15,0 2 0-15,0 1 0 0,3 2 0 0,-3 0 0 16,3 1-8-16,4-1 8 0,-1-3 0 0,3 3 0 16,3 1-11-16,-1-4 11 15,1 1-10-15,6-1 10 0,0-5-10 0,0 1 10 16,3-4-10-16,0 1 10 0,0-3-9 0,3-3 9 16,0 0-8-16,0-2 8 0,0-3 0 0,-4-3 0 15,4-2 0-15,0-3-8 0,0 0 8 0,0-5 0 0,-3 0 0 16,0 2 8-16,0-5-8 0,-3 0 0 0,0 3 8 15,-1-3-8-15,-2 3 15 0,-3 0-2 16,0-1 0-16,-3 1 0 0,-3 0-4 0,-3 0-1 0,0 2 0 0,-2 1 0 0,-1-1 6 0,-3 0 1 16,0 4 0-16,-3-1 0 0,3 2 1 0,-3 1 0 15,-3 5 0-15,0 0 0 0,4 3 2 0,-1 2 1 16,-3 3 0-16,0 2 0 0,3-2-19 0,3 6 10 16,-3 2-10-16,6-3 8 0,-3 8-8 0,6-3 0 15,3-2 0-15,1 3 0 0,2-3-9 0,5 0-1 16,-2-3 0-16,6 0 0 15,6 0-43-15,0-2-9 0,6-3-2 0,3-6-668 0,0 1-133 0</inkml:trace>
  <inkml:trace contextRef="#ctx0" brushRef="#br0" timeOffset="515.5972">18986 4646 1476 0,'0'0'32'0,"0"0"8"0,0 0 0 0,0 0 1 0,0 0-33 0,0 0-8 0,3 8 0 0,-3 3 0 16,-3-1 78-16,0 3 14 0,3 1 2 0,0 2 1 0,0 2-21 0,-3 3-4 16,3 0-1-16,0 3 0 0,-3 3-5 0,3-4-2 15,-3 4 0-15,3-1 0 0,0 1-8 0,0-1-2 16,-3 1 0-16,3-1 0 0,0 1-44 0,-2-4-8 16,2 1 0-16,0 0 0 0,-3-3 0 0,3-2 0 15,3-3 0-15,-1 0 8 0,-2-6-8 0,0 3 0 16,3-5 8-16,0 0-8 0,-3-8-8 0,3 3-7 0,-3-3-1 0,0 0 0 15,0 0-66-15,0 0-14 0,6-3-2 0,-3-2-1 16,3-3-122-16,0-3-25 0,-3-4-5 0</inkml:trace>
  <inkml:trace contextRef="#ctx0" brushRef="#br0" timeOffset="784.4077">18647 4712 1591 0,'0'0'35'0,"0"0"7"0,0 0 2 0,0 0 0 0,0 0-35 0,0 0-9 0,0 0 0 0,0 0 0 0,0 0 67 0,6-2 11 16,3-1 2-16,3 0 1 0,0 1-9 0,9-1-3 16,-1-2 0-16,4-1 0 0,3 1 7 0,0 0 2 15,6 0 0-15,-4-3 0 0,4 0-21 0,0 0-4 16,0 0-1-16,-1 0 0 0,1 0-25 0,0 0-6 15,-3 0-1-15,-1 3 0 0,1-3-20 0,-6 3 9 16,0 2-9-16,-3-2 0 0,2-3 13 0,-2 2-4 16,0 1-1-16,0 0 0 15,-3-1-117-15,6-1-24 0,-4 1-5 16,1-2-928-16</inkml:trace>
  <inkml:trace contextRef="#ctx0" brushRef="#br0" timeOffset="2000.8798">18573 4400 1093 0,'0'0'31'0,"0"0"7"0,0 0-30 0,0 0-8 0,0 0 0 0,0-5 0 16,0 5 87-16,0-6 16 0,0 1 3 0,0 0 1 15,3 0-40-15,-3-1-8 0,3 1-2 0,-3-3 0 0,3 3-5 16,-3-3-2-16,-3 3 0 0,3-3 0 16,0 2-21-16,0-2-4 15,0 3-1-15,-3-3 0 0,0 3 10 0,3-3 2 0,-6 3 0 0,3-3 0 16,0 2-15-16,-6-4-2 0,3 2-1 16,-3-3 0-16,3 6-3 0,0 0-1 0,-3-1 0 15,3 1 0-15,-3 0-14 0,3 2 11 0,-3 1-11 0,3-1 10 16,-3 0-10-16,3 3 0 0,1 3 0 0,2 2 0 15,-3-2 0-15,0 2 8 0,0 3-8 16,3 0 0-16,-3 3 0 0,3-1 0 0,0 3-14 0,-3 1 5 0,3 1 9 0,0 1 0 16,0 3 0-16,0-3 0 0,0 2 0 0,3-2 0 15,-3 0 9-15,3 3-9 0,-3-4 9 0,3 4-9 16,3-3 0-16,-3 0 9 0,0 2 7 0,3-2 2 0,-3-3 0 0,6 3 0 16,-3-3-18-16,0 1 0 0,0-4 0 0,0 3 0 15,0-2-9-15,0-3-6 0,-3-8-1 0,3 11 0 16,-3-11 2-16,0 0 0 0,0 0 0 0,0 0 0 15,0 0-37-15,0 0-7 0,0 0-2 0,0 0-538 16,0 0-108-16</inkml:trace>
  <inkml:trace contextRef="#ctx0" brushRef="#br0" timeOffset="2201.0284">18346 4453 1562 0,'0'0'34'0,"0"0"7"0,0 0 2 0,0 0 1 0,0 0-35 0,0 0-9 0,0 0 0 0,0 0 0 16,0 0 68-16,0 0 12 0,6 3 3 0,3-1 0 15,0 1-23-15,0 0-4 0,3-1 0 0,0 1-1 16,0-1-31-16,3 1-5 0,-3-3-2 0,3 3 0 0,2-3-17 0,1 0 0 16,0 0 8-16,3 0-8 15,0-3-72-15,0 3-17 0,2-3-4 0</inkml:trace>
  <inkml:trace contextRef="#ctx0" brushRef="#br0" timeOffset="3890.7628">8048 15264 493 0,'0'0'10'0,"0"0"2"0,0 0 1 0,0 0 3 0,0 0-16 0,0 0 0 0,0 0 0 0,0 0 0 0,0 0 36 0,0 0 4 16,-6-5 0-16,0 2 1 0,6 3 6 0,-3-5 1 15,-3 2 0-15,3-2 0 0,-3-1-8 0,3 4-2 16,3-4 0-16,-6 1 0 0,3 2 10 0,-3 1 1 16,3-3 1-16,3 5 0 0,-9-3 10 0,3 3 1 15,0 0 1-15,-3 0 0 0,6 3-15 0,-6-1-3 16,-3 3-1-16,3 1 0 0,3 2-14 0,0 0-2 0,-2 2-1 0,-1 1 0 15,0 2-7-15,6 0-2 0,0 1 0 0,0 1 0 16,-3 1-9-16,6 0-8 0,6 0 12 0,3 0-12 16,-6-3 8-16,3 0-8 0,6 1 0 0,-4-4 0 15,4 1 0-15,0-3 0 0,-3 0 0 0,3-3 0 16,0-2 0-16,0-3 13 0,-3-3-4 0,-3-2-1 16,3-1 17-1,0-2 3-15,0 3 1 0,0-5 0 0,-4-1 9 0,1-2 2 0,0-6 0 0,-3 3 0 16,0-5-8-16,3 0 0 0,-6 0-1 0,3 0 0 15,-3-1-11-15,0 1-1 0,0 3-1 0,-3-1 0 16,0 1-6-16,0 2-2 0,-6 0 0 0,3 3 0 16,1-3-2-16,-4 0-8 0,-3 3 12 0,0 0-4 15,-3 2 1-15,0 3 0 0,-3 0 0 0,0 3 0 16,-3 0 2-16,1 5 0 0,2 2 0 0,0 3 0 0,3 1 1 0,0 4 0 16,3 4 0-16,3 1 0 0,0 1-12 0,6 3 0 15,-3 2 0-15,3 3-11 0,6 0 1 0,-3 2 0 16,3 1 0-16,3-1 0 0,3 0 10 0,3-2-8 15,3 3 8-15,0-9-8 0,0 3 8 0,3-5 0 16,3-2-9-16,-4-4 9 0,-2-5-11 0,3 3 3 16,0-2 0-16,0-6 0 15,-3 0 8-15,3-6 0 0,-4-2 0 0,1 6 0 16,0-9 0-16,0 1 0 0,-3-4 0 0,0-2 11 16,-3 1 2-16,0-4 1 0,0 1 0 0,-3-1 0 15,-3 1 5-15,0-1 1 0,-3 3 0 0,-3 3 0 16,0 0 0-16,-3-1 0 0,0 4 0 0,-3 2 0 15,0 0-6-15,-3 3-1 0,3-1 0 0,-3 6 0 16,3-2-13-16,0 2 0 0,-3 2 0 0,3-2 0 0,1 3-49 16,2 0-13-16,-3 2-2 0,0 3-968 0</inkml:trace>
  <inkml:trace contextRef="#ctx0" brushRef="#br0" timeOffset="4302.5603">8280 15788 1470 0,'0'0'41'0,"0"0"11"15,0 0-42-15,-3 0-10 0,3 0 0 0,0 0 0 0,-6 5 46 0,3 3 7 16,3 3 2-16,3 2 0 0,-3 0-12 0,6 0-3 0,-3 6 0 0,6 2 0 16,-3-3-11-16,0 9-2 0,2-3-1 0,1 2 0 15,0 1-6-15,0-1-2 0,0 6 0 0,0 2 0 16,-3-2 0-16,3 0 0 0,0-1 0 0,0-1 0 15,0 1-6-15,0-4 0 0,0-1-1 0,0-2 0 16,-3 0-11-16,-1-3 8 0,4-5-8 0,-3 2 8 31,0-2-8-31,-3-2 0 0,3-4 0 0,-3-2-11 16,3-3-30-16,-3-2-7 0,-3-3 0 0,0 0-522 16,0 0-104-16</inkml:trace>
  <inkml:trace contextRef="#ctx0" brushRef="#br0" timeOffset="4618.5884">7896 15978 1732 0,'-18'5'49'0,"18"-5"11"0,0 0-48 0,0 0-12 31,0 0 0-31,0 0 0 0,0 0 12 0,9-2 0 0,0-1 0 0,3-2 0 16,-6 0 4-16,8-1 0 0,7-7 1 0,0 5 0 16,0-2 20-16,3-1 4 0,3-5 1 0,-1 0 0 15,7-2 5-15,-3-1 1 0,0 1 0 0,-1-3 0 16,4 5-14-16,0-3-2 0,-3 1-1 0,-4-1 0 16,4 3-19-16,0-2-3 0,-3-1-1 0,0 1 0 15,-1 2-8-15,-2-3 0 0,3 6 0 0,-6-3 0 0,3 3 8 0,-4 2-8 16,-2 1 8-16,0 2-8 0,-6 0-11 0,3-3-7 15,-6 11-2-15,0-5-963 16</inkml:trace>
  <inkml:trace contextRef="#ctx0" brushRef="#br0" timeOffset="5235.1813">7753 15629 1162 0,'-18'5'25'0,"15"-5"6"0,3 0 1 0,-9 6 1 0,0-4-33 0,3 3 0 0,6-5 0 0,3 11 0 16,-6 0 28-16,3-3-2 0,-6 2 0 0,6 3 0 15,6 1-2-15,-3-1-1 0,-6 0 0 0,6 6 0 16,0-1-13-16,3-5-2 0,-6 1-8 0,3-1 12 16,0 0 5-16,3 0 1 0,3 0 0 0,-3 1 0 0,-3-4 3 15,6 1 1-15,6-1 0 0,-3-4 0 0,-4-4-1 0,4 4 0 0,-3-6 0 0,6 0 0 16,0-6 6-16,-3 1 1 0,-6-3 0 0,6 0 0 15,0-2 5-15,-3-4 2 0,-6-1 0 0,0-1 0 16,-6 0 1-16,3-3 0 0,6 1 0 0,-3-1 0 16,-6-2-12-16,0 5-3 0,3-2 0 0,-6 2 0 15,-3 0 5-15,3 3 1 0,-3-6 0 0,0 11 0 16,0-5 1-16,-3 2 1 0,-3 3 0 0,3 3 0 0,3-3-11 0,-3 6-2 16,-8-1-1-16,5 3 0 0,6 0-15 0,-3 3 0 15,-3-1 0-15,6 6 0 16,-3-3-28-16,3 6-12 0,6-3-3 0,-6 5-925 15</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6T18:45:25.964"/>
    </inkml:context>
    <inkml:brush xml:id="br0">
      <inkml:brushProperty name="width" value="0.05292" units="cm"/>
      <inkml:brushProperty name="height" value="0.05292" units="cm"/>
      <inkml:brushProperty name="color" value="#FF0000"/>
    </inkml:brush>
  </inkml:definitions>
  <inkml:trace contextRef="#ctx0" brushRef="#br0">9134 7017 1429 0,'-3'5'31'0,"0"0"6"0,-3-5 2 0,3-2 2 0,-3-1-33 0,0 0-8 0,0 1 0 0,3-1 0 16,3 3 92-16,0 0 16 0,-3-3 3 0,3 3 1 15,0 0-41-15,0 0-8 0,0 0-2 0,0 0 0 16,0 0-21-16,0 0-4 0,9-2 0 0,0-1-1 15,-9 3 4-15,9 0 1 0,6 0 0 0,-3 3 0 0,0-3-13 0,3 2-3 16,0 1 0-16,2 0 0 0,1-3-6 0,-3 0-2 16,3 0 0-16,-3 0 0 0,0 0-5 0,0 2-2 15,-1 1 0-15,1-3 0 0,-3 3-9 0,3 2 8 16,-6-5-8-16,3 3 8 0,0-3-8 0,-12 0 0 16,12 2 0-16,0 1 8 31,3-6-98-31,-6 1-20 0,2 2-4 0,1-3-891 0</inkml:trace>
  <inkml:trace contextRef="#ctx0" brushRef="#br0" timeOffset="647.5107">9982 6985 1018 0,'-12'-16'28'16,"9"16"8"-16,0 5-28 0,0-2-8 0,-3 0 0 0,1-1 0 0,-4-2 86 0,0 0 16 15,9 0 3-15,-9 3 1 0,0 2-14 0,0-2-2 16,3 0-1-16,0-1 0 0,-3 4-29 0,0 1-5 0,3 1-2 0,0 0 0 16,0 3-25-16,-3-3-4 0,0 2-2 0,0 4 0 15,6-4-8-15,-2 6-2 0,-1-3 0 0,3 1 0 16,0 4-2-16,3-2-1 0,0 0 0 0,3 0 0 16,0-3 1-16,3 0 0 0,-1-2 0 0,4-3 0 31,-3 2 1-31,3-2 0 0,3 3 0 0,-3-6 0 0,0-2 5 0,3-6 0 15,-3 0 1-15,3 1 0 0,3-3 11 0,-3-1 1 16,-3 1 1-16,-1-3 0 0,-2-3 6 0,3 1 2 16,-3 2 0-16,0-3 0 0,-3 1-5 0,0-3-1 15,-3 2 0-15,0-2 0 0,0 2-9 0,0 1-3 0,-3 2 0 0,3-3 0 16,0 0-12-16,-3 1-8 16,0 2 10-16,3 0-10 0,0 0-13 0,0 0-9 0,-3-2-2 0,3 2 0 15,0 0-41-15,0 0-9 0,3 0-2 0,-3 2 0 16,3-1-137-16,3 1-28 0,0 4-6 0,-6 2-508 15</inkml:trace>
  <inkml:trace contextRef="#ctx0" brushRef="#br0" timeOffset="915.9539">10182 7115 1321 0,'0'10'28'0,"0"6"7"0,3-3 1 0,-3 1 2 0,3-4-30 0,-3-2-8 0,0-8 0 0,0 0 0 16,0 0 104-16,0 0 19 0,0 0 4 0,0 0 1 15,3 5-37-15,-3-5-7 0,0 0-2 0,0 0 0 16,0 0-14-16,0 0-4 0,0 0 0 0,-3-5 0 16,0 0-14-16,3 0-3 0,-3-1-1 0,3-2 0 0,-3-2-10 0,0 2-1 15,3 2-1-15,3-4 0 0,0-3-8 0,0-1-2 16,0 1 0-16,0 0 0 0,3 0-4 0,0 0-2 16,-1 2 0-16,1-2 0 0,0 2-6 0,3 1-2 15,-3 4 0-15,6-2 0 0,-3 0-10 0,0 3 0 16,3 0 0-16,3-1 0 15,-3 4-33-15,3-3 1 0,-6 2 0 0,5 3 0 0,4 0-131 0,0 0-25 0,0 0-6 0,0 0-792 16</inkml:trace>
  <inkml:trace contextRef="#ctx0" brushRef="#br0" timeOffset="1716.0398">10994 7075 1370 0,'6'-26'39'0,"-6"26"8"0,0 0-38 0,3 7-9 0,-3-7 0 0,3-2 0 15,3 2 96-15,-6 0 18 0,3-5 3 0,-3-1 1 16,3 1-33-16,-3-3-6 0,0 0-2 0,0 0 0 16,-3 0-24-16,0 0-5 0,0 0 0 0,-3 3-1 15,0 0-15-15,-3-1-2 0,3-2-1 0,-6 3 0 16,4 3-17-16,-1-1-3 0,-3 3-1 0,3 3 0 15,0 2-8-15,0 3 0 0,0-3 0 0,0 8 0 0,6 1 0 0,-6-1 0 16,6 0-10-16,-3 3 10 0,3 2-12 0,0 1 12 16,0-1-13-16,3 4 5 0,0-4 8 0,3 1 0 15,0-3 0-15,0-1-8 0,3-4 8 0,-3 0 0 16,3-4-9-16,3 1 9 0,-3 0 0 0,3 0 0 16,-3-2-9-16,3-4 9 0,3-2 0 0,-3-2 0 15,0-9 0-15,0 3 0 16,-1-3 0-16,1 1 11 0,0-3-11 0,0-1 10 15,0 1-10-15,3 3 0 0,-6-4 0 0,0 4 8 16,0-1-8-16,0 1 0 0,0 2 0 0,3 0-11 16,-6 2 1-16,0 1 0 0,0 3 0 0,-3 2 0 15,0 0-4-15,0 0-1 0,0 0 0 0,6 5 0 16,0 0 5-16,-3 0 1 0,-3 3 0 0,6 3 0 0,-6 5 9 0,0 0 0 16,0 0 8-16,0 5-8 0,0 0 23 0,-3 3 0 15,3 2 0-15,-3 1 0 0,3-1-3 0,-3 3 0 16,0-2 0-16,0-1 0 0,0-2-2 0,0 0-1 0,0 0 0 15,3-3 0-15,-3 0-8 0,0 0-1 0,0-5-8 16,0 2 12-16,3-4-12 0,-3 2 0 0,3-1 0 0,0-1 0 16,0-4 0-16,0 1 0 0,0-3-13 0,0 0 4 31,0-8-47-31,0 0-10 0,0 0-2 0,0 0-597 16,0-3-120-16</inkml:trace>
  <inkml:trace contextRef="#ctx0" brushRef="#br0" timeOffset="2531.616">11200 7096 1605 0,'0'-34'45'0,"0"28"11"0,0 6-45 0,0 0-11 0,0 0 0 0,0 0 0 15,0 0 70-15,0 0 12 0,0 0 2 0,0 0 1 16,0 0-25-16,0 0-6 0,0 0-1 0,3 6 0 0,0 4-13 15,-3-2-4-15,3 0 0 0,0 5 0 0,0-2-6 0,-3 5-2 0,0-3 0 0,0 3 0 16,0 0-16-16,3 0-4 0,0 2-8 0,-1-2 12 16,1 0-2-16,0 3-1 0,0-4 0 0,0 1 0 15,3-2-9-15,-3-4 10 0,0-5-10 0,0 3 10 16,0 0-1-16,0 0 0 0,-3-8 0 0,6 3 0 16,3-1-9-16,-3-2 10 0,-6 0-10 0,9-2 10 31,3-1-2-31,-6-5 0 0,3-2 0 0,0-1 0 0,0 1-8 0,-3-4 10 15,0 1-10-15,0 0 10 0,-1-3-10 0,1 3 0 16,0-1 0-16,-3-1 8 0,-3 1-8 0,3 1 0 16,3 0 9-16,-3-3-9 0,-3 3 0 0,0 5 8 15,0-5-8-15,0 5 0 0,0 2 0 0,0 1 0 16,0-3 0-16,0 8 0 0,-3-5 0 0,3 2 0 16,-6-2 0-16,3 2 0 0,3 6 0 0,0-3 0 0,0 0 0 0,-3 5-12 15,-3 1 12-15,3 1-13 0,0 4 5 0,0 0 8 16,3-3-12-16,3 5 12 0,-3-3-12 0,6 1 12 15,-3 2-9-15,0-2 9 0,3-1 0 0,0-2 0 16,0 6 0-16,3-1 0 0,-3-3 0 0,3-2 0 16,0 0 0-16,-3-2 0 0,6-4-10 0,-6 3 10 15,-6-5 0-15,9 3 0 16,0-3 0-16,0-3 0 0,0 1 0 0,2-1 0 0,-2 3 0 0,0-2 0 16,0-4 0-16,0 1 0 0,0-3 0 0,0 0 0 15,0 3 0-15,3-3-10 0,-6-3 10 0,0 3-13 16,0-5-3-16,3 3-1 0,-3 2 0 0,2-3 0 31,1 0-8-31,-3 1-2 0,0-1 0 0,-3 1 0 0,0-1 6 0,3 0 1 0,-3 1 0 0,0 2 0 16,0-3 20-16,0 3-11 0,0-5 11 0,-3 3-8 0,0 2 8 15,0 0 0-15,-3-3 0 0,0 3 0 0,3 0 9 0,-3 3-9 16,0-3 12-16,-3 3-12 0,3-1 16 0,-3 4-4 16,0-1-1-16,0 1 0 0,-3-1-2 0,4 0 0 15,2 3 0-15,-3 3 0 0,0 0 0 0,3-1 0 16,-3 3 0-16,0 3 0 0,3-2-9 0,-3 2 0 15,0 0 0-15,3 0 8 0,0-1-8 0,0 4 10 0,0 0-10 0,0 2 10 16,3 3-10-16,0-3 0 0,0 0 9 0,0 3-9 16,3-3 13-16,0 3-1 0,3-3-1 0,0 1 0 15,-3-1-3-15,6-3-8 0,-3 4 12 0,6-4-4 16,-3-4-8-16,5 1 0 0,-5 1 0 0,3-2 0 16,0-1 0-16,3 0 8 0,-3-5-8 0,0 0 0 15,0 0 0-15,0 0-19 16,-3 0 3-16,3-5 1 15,-4 2-36-15,4-2-7 0,0 0-2 0,-3-1-592 0,-3-1-118 0</inkml:trace>
  <inkml:trace contextRef="#ctx0" brushRef="#br0" timeOffset="2879.469">11849 7038 1224 0,'-3'24'27'0,"3"-11"5"0,-3-5 2 0,3 0 0 0,0 2-34 0,0 4 0 16,-3-4 0-16,0 1 0 0,6-1 106 0,-3 1 14 15,-3 0 4-15,6-3 0 0,-3-1-40 0,0 1-7 16,0 0-1-16,0-8-1 0,0 0-23 0,0 0-5 16,0 11-1-16,0-3 0 0,-3-3-6 0,3-5-2 15,0 0 0-15,0 0 0 16,0 0-1-16,0 0 0 0,0 0 0 0,0 0 0 16,0 0-2-16,0 0-1 0,0 0 0 0,0-3 0 15,-3-2-12-15,3-3-2 0,-6-2-1 0,6-1 0 16,0 1-11-16,0-1-8 0,0 0 12 0,-3 1-12 15,3-3 9-15,0 2-9 0,3 0 0 0,0 3 9 16,-3-2-9-16,3-1 0 0,-3 3 0 0,3 0 0 16,3 0 0-16,-3 1 0 0,0 1 0 0,3 1 0 0,-1 0 0 0,-2 2-9 0,-3 3 9 0,6-5-10 15,0 2-3-15,0-2-1 0,0-1 0 16,0 4 0 0,-3-1-28-16,3 3-6 0,0 0 0 0,-6 0-1 15,0 0-44-15,9-2-9 0,0-1-2 0,0 3-530 0,-3-3-106 0</inkml:trace>
  <inkml:trace contextRef="#ctx0" brushRef="#br0" timeOffset="3279.0758">12027 6959 1321 0,'0'0'28'0,"0"0"7"0,0 0 1 0,0 0 2 0,0 0-30 0,0 7-8 16,0-7 0-16,0 0 0 0,0 11 68 0,0-3 13 15,0 3 3-15,-3-3 0 16,3 2-8-16,0-2-2 0,3 3 0 0,0-1 0 15,-3-2-16-15,6 3-3 0,-3 2-1 0,3 0 0 16,-3-2-18-16,0-1-3 0,3 1-1 0,0-3 0 16,0 0-14-16,3 0-3 0,0 0-1 0,-3-6 0 15,0 4-6-15,3-6 0 0,-1 2-8 0,-2-4 12 16,3-1-2-16,0 0-1 0,0 3 0 0,-6-5 0 16,3 0 0-16,0-3 0 0,3 0 0 0,0-3 0 0,-3 1-9 0,3-1-12 0,0-2 2 15,0 0 1-15,3-1 0 0,-6 1 0 0,0 3 0 16,-1-1 0-16,4 3 9 0,-3 3 0 0,-3 0 0 0,-3 5 0 15,6-3 0-15,-6 3 0 0,0 0 0 0,0 0 0 16,0 0 25-16,0 0 1 0,3 5 0 0,0 6 0 16,0 2 18-16,0 0 3 0,-3 3 1 0,0 3 0 31,0-1-7-31,0 3-1 0,0 6 0 0,0 2 0 0,-3 3-17 0,3-1-4 16,-3 1-1-16,0 0 0 0,0-3-18 0,0 3 10 15,-3-3-10-15,0 0 8 0,0 0-8 0,3 0 0 16,0-2 0-16,-2-1 0 15,-1-5-44-15,3 6-5 0,6-6-1 0,-3 0 0 16,3-2-126-16,-3-4-24 0,3-4-6 0</inkml:trace>
  <inkml:trace contextRef="#ctx0" brushRef="#br0" timeOffset="3831.7793">12908 6533 1630 0,'0'0'36'0,"0"0"7"0,0 0 1 0,0-6 3 0,-3 1-38 0,3 5-9 16,-3-3 0-16,0 1 0 0,0-1 92 0,3 3 17 15,0 0 3-15,0 8 1 0,0-3-50 0,-3 9-11 16,3-1-1-16,0 3-1 0,0-1-11 0,0 9-3 0,0 3 0 0,0-1 0 16,0 3-6-16,0 6-2 0,-3 4 0 0,3 4 0 15,0-6-12-15,0 2-4 0,-3-1 0 0,0-1 0 16,0 2-3-16,3-4-1 0,-3-4 0 0,3-2 0 15,0 1-8-15,0-4 0 0,0-5 9 0,0 3-9 16,3-5 0-16,-3 2 0 0,0 0-10 0,3-5 10 16,0-6-48-16,0 1-2 0,-3-3-1 0,0-8 0 15,0 0-118-15,0 0-24 0,0 0-5 16,0 0-1-16</inkml:trace>
  <inkml:trace contextRef="#ctx0" brushRef="#br0" timeOffset="4605.6415">12736 6964 1411 0,'0'8'31'0,"6"0"6"0,-1-3 2 0,7 6 1 0,-3-1-32 0,3-2-8 0,-3 0 0 0,6-3 0 16,0 1 62-16,3-1 11 0,-3-2 3 0,3-1 0 16,-1-2-38-16,-2-2-7 0,6-1-2 0,-3-2 0 31,0-3-2-31,3 0-1 0,-6-5 0 0,2-1 0 0,1-4 6 0,-6-1 0 15,0 3 1-15,-3-2 0 0,0-3 12 0,0 2 3 0,-3-2 0 16,0 2 0-16,0-2-22 0,-3 0-4 0,-3 3-1 16,3-1 0-16,0 3-11 0,-6-2-2 0,0 2-8 0,0 3 12 15,-3 2-4-15,6 0-8 0,-3 1 11 0,3 5-11 16,-3-3 8-16,3 8-8 0,0 0 0 0,0 0 0 16,0 0 0-16,0 0 0 0,0 0-8 0,0 13 8 15,-3 5-12-15,3 1 12 0,-3 5-13 0,3 0 5 0,0-1 8 16,0 4 0-16,0 2 0 0,-3 0 0 0,3 0 0 15,0 0 0-15,-3-2 8 0,6-1-8 0,0-2 0 0,-3 2 0 16,-3-2 0-16,3-3 8 0,0 1 12 0,0-4 2 16,0-2 1-16,0 0 0 0,-3-3 1 0,3 0 0 15,0-2 0-15,3-3 0 16,-3-8-9-16,3 5-2 0,-3-5 0 0,3 3 0 16,0-3-2-16,-3 0-1 0,6-8 0 0,0 0 0 15,-3 0-2-15,0-3 0 0,3-2 0 0,-3 0 0 16,0 0-8-16,0-1 0 0,3 1 9 0,-4 0-9 15,1 0 0-15,0 2 8 0,3 3-8 0,-3-2 0 16,3 4 0-16,-6 6 0 0,0 0 0 0,6-2 0 16,-3 2 0-16,-3 0-10 0,0 0 10 0,6 5-10 0,0 0 10 0,0 3 0 0,0 3-9 0,-3 2 9 15,3-2 0-15,-3-1 0 0,6 3-9 0,-6-2 9 16,3 2 0-16,0-2 0 0,3-1 0 0,0 1 0 16,0 0 0-16,0-3 0 0,-1-1 0 0,4-1 0 15,0 2 0-15,-3-3 0 0,3-5 0 0,0 0 0 16,0-3 0-16,0 1 0 0,-3-4 0 0,0 1 0 15,3-5 0-15,-1 2 0 0,-2 0 0 0,0-6 0 16,-3 4 0-16,3-6 0 0,0 0 0 0,0 0 0 0,-6-2-10 16,3 2 2-16,0 0 0 0,-3 3 0 0,0-3-4 0,-6 3-1 15,0 2 0-15,0-2 0 0,0 5 13 0,0 0 0 16,-3 0 0-16,-3 3 0 0,3 5 0 0,0 0 0 16,-3 2 0-16,3 1 0 0,-3 5 8 0,3 2-8 31,-2 6 12-31,5 0-12 0,0-3 19 0,0 1-3 0,0 2-1 0,3-1 0 15,0 1-1-15,3 0 0 0,0 0 0 0,3 3 0 16,-3-4-3-16,5 1-1 0,1-2 0 0,3-1 0 16,0 0-10-16,3-8 0 0,0 3 0 0,3-8 0 15,0 0-11-15,0 3-4 0,2-3-1 0,-2-3 0 16,0-5-36-16,0 3-7 0,3-3-1 0,-6 0-664 16,-3-2-133-16</inkml:trace>
  <inkml:trace contextRef="#ctx0" brushRef="#br0" timeOffset="5500.745">10476 8165 1250 0,'-3'-29'35'0,"3"29"9"0,0 16-36 0,0 2-8 16,-3 1 0-16,3-1 0 0,3 1 62 0,0 2 10 16,0 0 3-16,-3 0 0 0,3-2-15 0,0 2-4 15,3-2 0-15,-3-4 0 0,0-1-2 0,0 2-1 16,-3-3 0-16,3 0 0 0,0-2-5 0,0-1 0 16,0-2-1-16,0 3 0 0,0-6-15 0,-3-5-4 0,0 0 0 0,0 0 0 15,0 0 1-15,0 8 0 0,0-8 0 0,0 0 0 16,0 0 4-16,0 0 1 0,-3-8 0 0,0-3 0 15,0 4-19-15,0-7-4 0,3 4-1 0,-3-1 0 16,3-2-10-16,0 0 0 0,0-1 0 0,3-1 8 16,0 1-8-16,0 1 0 0,0-5 0 0,0 2 0 15,0 2 0-15,3 1-9 16,-3 0 9-16,3 2 0 0,0-2-10 0,0 5 10 16,3-2-8-16,-3 2 8 0,3-3-9 0,0 6 9 15,-1 2-10-15,4-2 10 0,-6 0-13 0,6 2 3 0,0 3 1 16,0 5 0-16,0-2-1 0,0 2 0 15,0 1 0-15,0-4 0 0,0 1 10 0,-3-1-8 16,-1 1 8-16,1 2-8 0,3 1 8 0,-6 2 0 0,0-3 0 16,0 3 0-16,-3-3 0 0,3 3 0 0,-6 3 0 0,0-1 0 15,0 3 0-15,0-2 8 0,-6 0-8 0,6-1 0 0,-3 1 0 16,3 2 0-16,0 3 0 0,-3-3 0 0,3 0 0 16,3 1 0-16,-3-1-9 0,3-3 9 0,0 1 0 0,0 0-11 15,3-3 11-15,0 2-8 0,3-5 8 0,-3 1-8 16,0-1 8-16,-6-5-8 0,0 0 8 0,12 3 0 15,0-6-9-15,-12 3 9 0,12-5 0 0,-1-3 0 0,1 0 0 0,-3 0 0 16,0 0 0-16,-3 3 0 0,0-6 8 0,0 3-8 16,0-5 16-16,-3 2-3 0,-3-2 0 0,0 0 0 15,0 0 1-15,-3 2 0 0,0 3 0 0,-3 0 0 16,0 0-14-16,0-2 0 0,3 2 0 0,-6 0 0 16,0 2-49-16,3 1-13 0,3 0-2 15,-3-3-915 1</inkml:trace>
  <inkml:trace contextRef="#ctx0" brushRef="#br0" timeOffset="5947.5574">10956 7930 1602 0,'3'13'35'0,"-3"0"7"0,3-2 2 0,-3 2 1 15,6-3-36-15,-6 4-9 0,5-4 0 0,-2 6 0 16,-3 0 53-16,6 3 9 0,-6-4 2 0,3 7 0 15,-3-1-28-15,3-3-4 0,0 1-2 0,0 2 0 16,-3 8 4-16,0-5 1 0,3-3 0 0,-3-2 0 0,0 2-12 0,3-5-3 16,-3-3 0-16,0 0 0 0,0-2-2 0,0-3-1 15,0-3 0-15,0 3 0 16,3 2 3-16,-3-4 0 0,0-6 0 0,0 0 0 16,0 0-5-16,0 0-1 0,3-6 0 0,-3 6 0 15,3-5-6-15,3-3 0 0,-3-2-8 0,3-1 12 16,0-2-12-16,0 2 0 0,0 3 0 0,0 0-10 15,0 0 10-15,3 3-10 0,-3-3 10 0,3 5-10 16,0 1 10-16,2-1-10 0,-5-2 10 0,3 2-10 16,3 3 10-16,-3 0-12 0,0 3 12 0,-3 2-12 0,3 0 12 0,0 1 0 15,-3 4 0-15,0-2 0 0,-3 3 0 0,3-6 0 16,-6 3 0-16,3 0 0 0,-6 0 0 0,3 0 12 16,-3 2-2-16,-3 1-1 0,3 0 6 0,-3-1 1 15,0-2 0-15,-3 3 0 0,0 2 3 0,3-2 1 0,-3-3 0 16,0-1 0-16,0-4-4 0,0 2-1 0,1 1 0 0,-1-4 0 15,0 1-7-15,3-3-8 0,0 0 11 0,-3-3-11 16,3-2-26-16,0 0-12 0,3-3-2 0,0 3-1 16,0-3-141-16,3 2-28 0,0-2-6 0</inkml:trace>
  <inkml:trace contextRef="#ctx0" brushRef="#br0" timeOffset="6247.9114">11250 8205 939 0,'0'0'20'0,"0"0"5"0,3 21 1 0,0 0 1 0,0-8-27 0,0 3 0 0,-3-3 0 0,-3 1 0 15,0-4 80-15,6 3 10 0,0 1 2 0,3-4 1 16,-3 3-4-16,3-2-1 0,-3-3 0 0,3 3 0 16,3-3-24-16,0-1-6 0,-3-1-1 0,3-1 0 0,3 0-28 0,-3-2-5 15,2-3-2-15,-2 0 0 0,3 0 14 0,0-3 2 16,-3 1 1-16,0-4 0 0,0 1-8 0,0-5-2 15,-3 2 0-15,0-3 0 0,0 3-9 0,-3 0-1 16,-3-2-1-16,3 2 0 0,-3 0 24 0,-3-3 5 0,-6 1 1 16,3 2 0-16,-3 0 3 0,-6 0 1 0,0 0 0 0,-3 0 0 31,6 0-26-31,-5 0-5 0,2 3-1 0,0-1 0 16,3 1-20-16,0 2 0 0,0 1 0 0,3-1 0 15,3 3-30-15,6 0-4 0,0 0-1 0,0 0-717 16,0 0-144-16</inkml:trace>
  <inkml:trace contextRef="#ctx0" brushRef="#br0" timeOffset="6547.8403">11524 7956 1586 0,'0'0'44'0,"0"0"12"0,0 13-45 0,0-2-11 0,0-11 0 0,0 0 0 16,0 0 77-16,0 8 14 0,0 0 2 0,0 5 1 15,-3-2-27-15,3-1-6 0,0 1-1 0,0 2 0 0,0 0-18 0,0 3-4 16,0-3-1-16,0 6 0 0,3 2-2 0,-3-3-1 16,0-2 0-16,0 3 0 0,3 2-8 0,-3 0-2 15,0-2 0-15,3-1 0 0,-3 3-8 0,3-2-3 16,3-3 0-16,0 0 0 0,-3 0-13 0,3-1 0 0,6-1 0 0,-3-4 0 16,0 1 0-16,0 2 0 0,2-5 0 0,1 0 0 31,0 0 0-31,0-3 0 0,3 0 0 0,-3-2 0 15,0 0-12-15,0-1 0 0,0-2 1 0,0-2 0 16,0-1-45-16,-1 0-8 0,-2-2-3 0,0 3-612 16,-3-4-122-16</inkml:trace>
  <inkml:trace contextRef="#ctx0" brushRef="#br0" timeOffset="6764.3392">11349 8176 1962 0,'2'10'43'0,"4"1"9"0,-3-3 1 0,3-3 3 0,0 3-45 0,3-5-11 16,0-1 0-16,6 6 0 0,0-5 73 0,6-1 13 16,0 1 2-16,-1-3 1 0,4-5-18 0,3 2-4 15,3-2-1-15,0-3 0 0,2 3-38 0,-2-3-7 16,0 2-1-16,6 1-778 15,-4-3-155-15</inkml:trace>
  <inkml:trace contextRef="#ctx0" brushRef="#br0" timeOffset="33889.0104">19475 3162 1609 0,'8'-3'143'0,"1"-2"-115"15,3 2-4-15,0 1 0 0,3 2-1 0,3 0 0 0,0 0-9 0,0 5-2 16,2 3 0-16,4 0 0 0,-3 0-12 0,0 5 11 16,0 5-11-16,-3-2 10 0,3 5-10 0,-7 3 0 31,4 0 0-31,-3 3 8 0,0-4 0 0,0 4 0 0,0 2 0 0,0 0 0 16,0 0-8-16,-4 0 0 0,-2 0-12 0,3 0 12 15,0 6 0-15,0 2 8 0,-3 5 2 0,0 1 0 16,-3 2 5-16,-3-1 1 0,-9 4 0 0,0 0 0 15,-3-1-8-15,3 4-8 0,0-1 11 0,-3 3-11 16,0 0 15-16,0 0-4 0,-3 0-1 0,1-14 0 16,-1 4 6-16,0-1 2 0,-6 3 0 0,0 3 0 0,3 2 6 0,-3 0 0 15,0 0 1-15,-5 14 0 0,-4-6-2 0,6-5-1 16,-3-5 0-16,3-1 0 0,0 1 0 0,1-1 0 16,2-2 0-16,0-2 0 0,3-4-2 0,0-1-1 15,9-4 0-15,-3-2 0 0,-6-6-19 0,6-5 10 0,4 0-10 0,2-5 8 16,0 0-8-16,9-3 0 0,-1-2 0 0,4-3 8 15,0 0-8-15,3-3 0 0,0 0 9 0,3-2-9 16,3 0 8-16,-3-3-8 0,3 0 8 0,-1 2-8 16,1 4 0-16,-3-4 0 0,-3 1 0 0,3 2 8 15,-3 1-8-15,-3-1 0 0,3 3 0 0,-3 2 0 0,0-2 0 16,-6 3 0-16,0 2 0 0,0 3-8 0,0 0 8 0,-3 5 0 16,-3 0 0-16,0 3 0 0,-3 2 0 0,0 1 0 31,-3-1 0-31,3 4 8 0,-3-1-8 0,0 0 0 0,3-3 0 15,-3 3 8-15,0 3-8 0,0 2 0 0,3 3 0 0,-3 1 0 16,0 1 0-16,3-2 0 0,-5 0 0 0,5 3 0 16,0-3 0-16,3 3 0 0,-3-3 0 0,3 0 0 15,0 0 0-15,3 5 0 0,0 0 0 0,-3 3 0 16,3 0 0-16,0 0 0 0,0 0 0 0,0 0-8 16,3-2 8-16,0 4 0 0,-3 4 0 0,3 2-8 0,3-1 8 0,0 4 0 15,0-3 0-15,-1 0 0 0,-2 0 0 0,6 2 0 16,-6 1 0-16,6 2-8 0,0 0 8 0,0 1 0 15,0-1 0-15,0-3 0 16,3 3 0-16,-3-2 0 0,-3 2 0 0,3 0 0 0,0 1 0 0,-3-4 0 0,0 3 0 0,-3-2 0 16,3-6 18-16,-4 3-1 0,1-3 0 0,0-2 0 31,-3 2 5-31,3-5 1 0,0 0 0 0,0 0 0 16,-3-2-9-16,0-4-2 0,-3-4 0 0,0 2 0 15,0-5-12-15,-3 2 8 0,1 0-8 0,2-5 0 16,0 1 0-16,0-4-15 0,0-2 2 0,-3-3 0 15,3-3-147-15,0-2-30 0,-3-2-6 0</inkml:trace>
  <inkml:trace contextRef="#ctx0" brushRef="#br0" timeOffset="34724.7691">20823 4961 1206 0,'0'0'26'0,"-6"-3"6"0,6-2 0 0,0 5 3 0,-3-3-35 0,0 1 0 0,-3-4 0 0,3 4 0 16,3-1 104-16,0 3 15 0,0 0 2 0,0 0 1 15,-3-8-21-15,3 8-4 0,0 0-1 0,0 0 0 0,0 0-52 0,0 0-12 16,0 0-1-16,0 8-1 0,3 0-18 0,3 3-3 15,0-1-1-15,0 3 0 16,3 3-56-16,-3 0-12 0,0 0-3 0,0 3 0 0,0 2 107 0,0-3 20 0,0 6 5 0,-3 0 1 16,5-3-43-16,-2 11-9 0,0-3-2 0,-3-3 0 15,-3-2 8-15,3 0 0 0,0-5 1 0,-3 2 0 16,0-3 5-16,0 1 1 0,0 2 0 0,0-3 0 16,-6 1 5-16,0-1 0 0,3 1 1 0,-3-3 0 31,1 0-1-31,-1 0-1 0,3-3 0 0,-6-3 0 0,0 1-10 0,0-3-1 15,3 0-1-15,-3-3 0 0,-6 0-1 0,3-2 0 16,3-3 0-16,0 0 0 0,-3-5-5 0,0 0-1 16,1-1 0-16,-1-2 0 0,0-2-16 0,0-1 0 15,0-2 0-15,-3 0 0 16,0-3-96-16,3-3-17 0,-3 1-3 0,3-1-668 16,1-2-134-16</inkml:trace>
  <inkml:trace contextRef="#ctx0" brushRef="#br0" timeOffset="34903.7961">20740 4532 1848 0,'0'0'52'0,"0"0"12"0,0 0-52 0,0 0-12 0,0 0 0 0,0 0 0 15,0 0 40-15,0 0 4 0,0 0 2 0,0 0 0 16,0 0-30-16,0 0-7 0,0 0-1 0,0 0 0 31,0 0-43-31,0 0-9 0,6 6-1 0</inkml:trace>
  <inkml:trace contextRef="#ctx0" brushRef="#br0" timeOffset="35288.0415">20963 4876 1148 0,'-6'3'25'0,"6"-3"6"0,0 0 1 0,3 8 0 15,-3 2-32-15,0-2 0 0,3 0 0 0,-3 3 0 16,3-6 70-16,-3 6 8 0,0-1 2 0,3 4 0 0,3-1-28 16,-3 3-4-16,3 0-2 0,3-1 0 15,-3 1-17-15,-1 3-3 16,4-6-1-16,-3 0 0 0,0 1 0 0,3-1 0 15,3-5 0-15,-3 2 0 0,-3-2 12 0,3-2 3 0,0-6 0 0,0 0 0 16,-3 0 12-16,0-3 4 0,0 0 0 0,3-2 0 16,-3 0-11-16,0-1-1 0,-4-2-1 0,4-5 0 15,-6-3 1-15,0 3 1 0,-3-3 0 0,0 3 0 16,1-3-1-16,-7-2-1 0,3 2 0 0,-3-3 0 16,-3 6-10-16,0-3-1 0,3 0-1 0,-6 3 0 15,0 2-31-15,0 1 0 0,3-1 0 0,1 1 0 0,-1-1-8 0,0 0-2 16,0-2 0-16,6 5 0 15,-3 0-39-15,0 0-8 0,3 0-2 0,3 3-696 16,6 3-139-16</inkml:trace>
  <inkml:trace contextRef="#ctx0" brushRef="#br0" timeOffset="35504.1217">21147 4845 1123 0,'0'0'24'0,"0"0"6"0,3 10 1 0,3 1 1 16,-6 2-32-16,3 0 0 0,-3 0 0 0,3 3 0 0,3 0 77 0,-3-3 10 16,3 6 1-16,-3-6 1 0,-3 0-29 0,3 1-7 15,0-1-1-15,0-3 0 0,3 4-12 0,-3-6-4 0,0-3 0 0,-3 3 0 16,6 2-19-16,-6-4-4 0,0-6-1 0,3 2 0 16,-3 1-12-16,0-3 0 0,0 0 0 0,0 0 0 31,0 0-63-31,0 0-15 0,6-5-3 0</inkml:trace>
  <inkml:trace contextRef="#ctx0" brushRef="#br0" timeOffset="35925.8699">21388 5035 1098 0,'0'11'24'0,"0"-6"4"0,0 5 2 0,-3 1 2 0,1-3-32 0,2-3 0 0,2 3 0 0,1-2 0 16,-6-1 118-16,3-5 18 0,0 5 3 0,0-5 1 16,0 0-26-16,0 0-5 0,0 0-1 0,6-3 0 15,-3 3-20-15,-3 0-5 0,-3-10-1 0,6-1 0 16,0-2-47-16,0 0-10 0,-3-3-1 0,0 0-1 16,3-2-5-16,0-1-1 0,0 1 0 0,0-1 0 0,0 3-8 0,3-2-1 15,0 4-8-15,0-1 12 0,0-4-12 16,-3 6 0-16,3 0 8 0,0-1-8 15,3 4 0-15,-6-1 0 0,0 3 0 0,0 0 0 16,3 6 0-16,-6 2-8 0,3-6 8 0,-3 6 0 0,0 0-15 0,9 6 4 0,-6-1 1 0,0 3 0 16,0 2 1-16,3 1 0 0,-3 2 0 0,-1 0 0 31,1 3 9-31,0-2 0 0,0 1 0 0,3-1 0 0,0 4 0 0,-3-5 0 16,0 3 0-16,3 0 0 0,-3 0 0 0,6-3 0 15,-3 1 0-15,-3-4 0 0,3 1 0 0,0-1 0 16,0 1 0-16,-3-3 0 0,3-6 0 0,0 1-10 15,0 2 1-15,0-2 0 16,-6-3-21-16,6-8-4 0,3 3-1 0,0-6 0 16,-4 1-45-16,4-6-8 0,0 3-3 0,-3-3-513 0,0-8-104 0</inkml:trace>
  <inkml:trace contextRef="#ctx0" brushRef="#br0" timeOffset="36204.2687">21841 4323 1537 0,'0'0'33'0,"0"0"7"0,3 0 2 0,-3 0 2 0,0 0-35 0,-3 6-9 15,0-1 0-15,0 3 0 0,3 2 132 0,0 6 24 16,-3-2 4-16,0 4 2 0,3 3-124 0,0 3-25 0,0 2-5 0,-3 1 0 16,0 2 36-16,0 3 8 0,3 0 2 0,0 5 0 15,0-3-16-15,0 0-3 0,-3 1-1 0,3-3 0 16,3-1-12-16,0-2-2 0,-6-2-1 0,9-1 0 16,-3-2-9-16,3 0-2 0,-3-3 0 0,0 0 0 31,3-2-8-31,0-3 10 0,0-3-10 0,3 0 10 0,0 3-10 0,0-3 10 15,2 0-10-15,-2-2 10 0,3-3-10 0,-3-3 0 16,3 1 0-16,0-4 0 0,-3 3 0 0,0 1 0 16,0-6-9-16,0 0 9 15,0 0-48-15,-3-3-2 0,3-2-1 0,-3 0-682 16,-1 2-137-16</inkml:trace>
  <inkml:trace contextRef="#ctx0" brushRef="#br0" timeOffset="36388.4633">21853 4800 1576 0,'0'0'35'0,"12"0"7"0,-3-3 2 0,3 0 0 0,2 1-36 0,-2-4-8 16,3-2 0-16,-3 3 0 0,3-3 100 0,-3 3 17 0,0-6 4 0,0 3 1 15,0 3-79-15,-3 0-16 0,-1-3-3 0,1 3-636 16,0-1-126-16</inkml:trace>
  <inkml:trace contextRef="#ctx0" brushRef="#br0" timeOffset="36572.7754">21192 4598 2314 0,'-15'-5'51'0,"15"5"10"0,0 0 3 0,-3-2 1 0,0-1-52 0,3 3-13 0,0-8 0 0,0 5 0 16,0 3 20-16,9-5 0 0,0 0 1 0,6 2-719 15,0 0-144-15</inkml:trace>
  <inkml:trace contextRef="#ctx0" brushRef="#br0" timeOffset="38592.4689">21112 5921 1123 0,'0'0'24'0,"-3"-5"6"0,3-3 1 0,-3 3 1 0,3 0-32 0,0 5 0 0,0 0 0 15,-3-8 0 1,3 0 108-16,-3 5 16 0,3 3 4 0,0 0 0 16,0 0-25-16,0 0-5 0,0-5-1 0,0 5 0 15,0 0-48-15,0 0-9 0,0 0-3 0,6 10 0 16,-3 9-16-16,3-1-3 0,0 4-1 0,0 1 0 0,-4-1 3 15,4 1 0-15,0-1 0 0,0 4 0 0,0-5-8 0,3 3 0 16,-3-6-1-16,0 4 0 0,0-1 4 0,3 0 1 16,-3 0 0-16,0-5 0 0,0-3 2 0,3-2 1 0,-3-1 0 0,-3 1 0 15,0-6 2-15,0-2 1 0,6-3 0 0,-9 0 0 16,6 5 7-16,-6-5 2 0,0 0 0 0,6-8 0 16,2 6 7-16,1-4 2 0,-3-2 0 0,-3-2 0 15,0-3 48-15,3-3 9 0,-6-3 3 0,0 1 0 31,3-3-112-31,3-3-21 0,-3-5-5 0,0 2-1 16,0 3 39-16,0 1 13 0,0 1 0 0,-3-1 0 0,0-1-13 0,0 3 0 16,3-1 0-16,0 7 0 15,3-1-16-15,-3 2-10 0,0 4-2 0,0-1 0 16,3 1-124-16,-3 4-26 0,-3 6-5 0,6-5-557 16,3 0-111-16</inkml:trace>
  <inkml:trace contextRef="#ctx0" brushRef="#br0" timeOffset="39045.7092">21567 5969 1630 0,'0'0'36'0,"3"-3"7"0,-3-2 1 0,0 0 3 0,0 2-38 16,-3-2-9-16,3 0 0 0,0-3 0 0,0 2 84 0,-3-2 16 16,0 0 2-16,3 3 1 0,-3 3-37 0,-3-1-7 0,0-2-2 15,6 5 0-15,-6 0-30 0,0 2-7 0,0 1 0 0,0 2-1 16,-3 0-19-16,4 3 0 0,-1 6 8 0,-3-1-8 31,0 5 0-31,6 1 0 0,-6-1 0 0,3 1 0 0,0 5 0 0,3-3 0 0,0 0 0 16,3 0 0-16,0-5 0 0,0 3-9 0,3-3 9 0,0-3 0 31,0-3 0-31,3 1 0 0,-3-1 0 0,0 1 0 0,3-3 0 16,3-3 12-16,-6-2-4 0,-3-3 0 0,0 0 4 0,12 0 2 15,-4-3 0-15,-8 3 0 0,0 0 2 0,12-8 1 16,0-5 0-16,-3 0 0 0,0 2-5 0,-3-2 0 15,0-3-1-15,0 3 0 0,3 0-11 0,-3-3 8 16,0 0-8-16,-3 3 8 0,0 0-8 0,0 2 0 16,0 3 0-16,0 0 0 0,0 0 0 0,0 3 0 0,-3 5 0 0,0 0 0 15,0 0 10-15,0-3-10 0,0 3 12 0,0 0-12 16,0 0 0-16,3 8 0 0,0 5 0 0,-3 1 0 16,0-1-18-16,0 3-1 15,3 0 0-15,0-3 0 0,0 0 19 0,0-2 0 16,2 2-8-16,1-3 8 0,0 4-19 0,0-6 0 0,0 0 0 0,3-1 0 31,0 4-52-31,-3-3-10 0,3-3-3 0,-9-5-556 0,0 0-112 16</inkml:trace>
  <inkml:trace contextRef="#ctx0" brushRef="#br0" timeOffset="39528.3035">21749 6040 742 0,'9'8'20'0,"-6"-5"7"0,0-6-27 0,-1 3 0 16,-2 0 0-16,3 8 0 0,3 0 71 0,-3 5 9 15,0-2 1-15,3 2 1 0,0 3-15 0,-3-3-3 16,6 1-1-16,-3-4 0 0,0 3-18 0,-3 1-3 16,0-1-1-16,0-5 0 0,0 5 7 0,3-5 2 15,-3 3 0-15,3-3 0 0,-6-8-9 0,3 5-1 16,-3-5-1-16,0 5 0 0,0-2 77 0,0-3 15 0,0-3 3 0,0 0 1 16,6-2-111-16,-6-3-24 0,0 0 0 0,0-5 0 31,3 0 16-31,0 2 9 0,-3-5 2 0,3 3 0 0,-3-5-6 0,3-1-1 0,0 3 0 0,-3-2 0 31,0-1-1-31,3 1-1 0,0-1 0 0,0 3 0 16,0 3-9-16,0 0-1 0,3 0-8 0,-1 2 12 0,1-2-12 0,-3 2 0 0,0 1 0 0,6 2 0 0,-3 2 0 0,0 4-10 31,0-1 2-31,0 0 0 16,0 3-16-16,0-5-4 0,3 3 0 0,-3-1 0 15,-6 3-19-15,12 0-4 0,-3 3-1 0,0-3 0 16,-3-3-36-16,3 3-8 0,-1 0-2 0,1 0 0 15,0 5-45-15,0 0-9 0,-3-7-1 0,0 4-1 16,0 4 57-16,0 2 11 0,0 0 2 0,0-3 1 0,-3 3 75 0,0 2 8 0,-3 1 14 0,3 2-3 16,0-2 68-16,0-1 13 0,-3 1 4 0,0 5 0 0,0 0-12 15,-3 0-1-15,3-3-1 0,-3 3 0 0,3 2-35 0,-3-5-7 16,6 1-2-16,-3-1 0 0,0 0-10 0,-3 0-3 16,3-2 0-16,0-3 0 0,0-8-15 0,3 8-10 15,0 0 12-15,-3-8-12 16,0 0-40-16,0 0-14 0,0 0-3 0,3-8-703 15</inkml:trace>
  <inkml:trace contextRef="#ctx0" brushRef="#br0" timeOffset="39630.1167">22139 5805 1364 0,'0'-13'30'0,"0"7"6"0,0 1 2 0,0 5 0 0,0 0-30 0,0 0-8 15,-3-2 0-15,3 2 0 0,0 0 0 0</inkml:trace>
  <inkml:trace contextRef="#ctx0" brushRef="#br0" timeOffset="40531.0202">22371 6054 1663 0,'-6'-14'36'0,"3"7"8"0,3-1 2 0,-3 2 1 0,0 1-38 0,0-3-9 0,0-5 0 0,0 2 0 0,0 1 88 0,0 2 16 16,-3 0 4-16,3 0 0 0,0 0-52 0,-3 0-9 15,0 3-3-15,6 5 0 16,0 0-18-16,0 0-4 0,-6 2-1 0,0 4 0 16,-3-1-21-16,3 3 0 0,3 2 0 0,-6 4-8 15,-2-1 8-15,5 5 0 0,3 1 0 0,0-3-8 16,0 5 8-16,3-5 8 0,-3-3-8 0,3 3 11 15,3 0-11-15,-6 0-11 0,0-6 3 0,3 1 0 0,6 2 8 0,-6-5 0 16,3 3 0-16,-3-6 0 0,0 0 0 0,0-5 12 16,6 0-2-16,-6 0-1 0,0 0 7 0,9-5 0 0,-7-3 1 15,10 0 0-15,-3 3-2 0,-6-6-1 16,6 1 0-16,-3-1 0 0,-3 0-14 0,3 3 11 0,-3-2-11 0,-3 2 10 16,6 0-10-16,-3 3 0 0,-3-1 0 0,0 6 0 15,0 0 0-15,0 0 0 0,0 0 0 0,0 0 0 16,0 0-16-16,0 6 4 0,3 2 0 0,0 0 1 31,0 2 11-31,0 1-12 0,3-1 12 0,-3 1-12 0,6 0 12 0,-3 2-8 16,0-3 8-16,3 1-8 0,-3-3 8 0,3 0 0 15,-4 0-9-15,7-6 9 16,-3-2-26-16,-3 0-1 0,0 0 0 0,3-2 0 16,0-1-11-16,0-5-2 0,0 0-1 0,-6-2 0 15,9 2-11-15,-6-3-1 0,3-2-1 0,-3-3 0 16,3-3-26-16,-3-2-6 0,2-3-1 0,-2-2 0 0,3 0-18 15,-3-4-4-15,-3-1-1 0,0-1 0 16,3 0-18-16,0 0-3 0,-3 1-1 0,0-1 0 0,-3 0 132 0,0 3 22 0,6-3 6 0,-3 9 2 16,-3 1 50-16,3 1 9 0,-3 0 3 0,0 8 0 15,0 5-19-15,0 0-3 0,0 3-1 0,0 5 0 0,0 0-2 0,0 0-1 16,-3 8 0-16,0 5 0 0,-3 3-19 0,3 0-4 16,3 2-1-16,-6 6 0 0,3 2-6 0,0 3-2 0,0 1 0 31,0-1 0-31,0-3 16 0,0 1 3 15,0-1 1-15,-3 1 0 0,3 2-2 0,0-6 0 0,3-1 0 0,0-1 0 16,0 0-25-16,0-5-6 0,0-6-1 0,0 1 0 16,3 0-2-16,0-4-1 0,0 1 0 0,-3-8 0 15,0 0 8-15,6 3 2 0,0-3 0 0,-6 0 0 16,3-5-19-16,3-3-8 0,3-3 0 0,-6 6 8 0,9-6-8 0,-3 3 0 16,-3 3 0-16,6 0 8 0,-3 2-8 0,3-2 0 15,-3 0 0-15,-3 5 0 0,-1 0-8 0,-5 0 8 16,12 5-10-16,-3 3 10 0,9-3-9 0,-9 3 9 15,3 0-8-15,-3 3 8 0,0-1-12 0,-3-2 2 16,0 3 1-16,-3-1 0 0,-3 4 9 0,6-1 0 16,-6 0 0-16,-6 0-8 0,-3 0 8 0,3 1 0 0,0-4 10 0,0 1-10 15,-6 2 12-15,3 0-4 0,3-2-8 0,-3-3 12 16,0 2 55-16,6-4 10 0,-9-1 3 0,1 0 0 16,-1 1-105-16,0-6-21 0,6-3-4 0,-3 0-1 15,3 3 41-15,-3-5 10 16,6 2 0-16,-3-2 0 15,3-3-59-15,-6-2-9 0,9-4-3 0,-3-2-1012 16</inkml:trace>
  <inkml:trace contextRef="#ctx0" brushRef="#br0" timeOffset="41031.1961">22850 5519 1386 0,'0'0'30'0,"0"0"6"0,0 0 2 0,0 0 2 0,0 8-32 0,6 0-8 15,-6-3 0-15,3 3 0 0,-3 0 63 0,3 5 11 16,0-2 2-16,-3 2 1 0,0 1-25 0,0-1-6 16,-3 3-1-16,0 2 0 0,3 3-10 0,-3 3-3 15,-3-5 0-15,6 4 0 0,-3 1 1 0,-3 3 0 16,3-9 0-16,0 3 0 0,-3 6-1 0,6-1 0 0,0 1 0 16,0-1 0-1,6 1-10-15,-6-3-2 0,3 2-1 0,-3-2 0 16,6-3-8-16,0 0-2 0,-6-5 0 0,9 3 0 15,-3-4-9-15,0-4 12 0,3 0-12 0,-3-3 12 16,3 2-4-16,-3-5 0 0,5 1 0 0,1-4 0 0,0-2 4 0,0-2 0 0,-3-4 0 0,0-2 0 16,3 1-3-16,3-4 0 0,0-2 0 0,3-1 0 31,-4-1-1-31,-2-4-8 0,9 1 12 0,-3-1-4 0,-6-2-8 0,6 2 0 0,-9 1 0 0,0 2 0 16,-3 3 0-16,0-3 8 15,-3 3-8-15,-3-1 0 0,8 1 0 0,-8 3 0 0,-8-1 0 0,8 0 0 16,0 3 0-16,-6 3 0 0,0-3 0 0,-3 6 0 15,0-1 44-15,3 3 12 0,6 0 4 0,-9 3 0 32,0 5-104-32,0-1-21 0,0 7-4 0,0-1-1 0,0 0 57 0,-3 0 13 0,6 6 0 0,0-6 0 0,3 3 19 0,-2 0 4 15,5 2 1-15,0-2 0 0,0 0-12 0,5 0-3 16,-2-3 0-16,0 3 0 0,0-5 0 0,3 5 0 16,6-6 0-16,-6 3 0 0,0-2-9 0,0-3 0 15,12 3 0-15,-9-4 0 0,0 1 0 0,0-2-17 16,6 2 2-16,-3-6 1 31,2 1-91-31,1 0-19 0,0-6-3 0,0 3-536 0,-3-3-107 0</inkml:trace>
  <inkml:trace contextRef="#ctx0" brushRef="#br0" timeOffset="41378.3929">23564 5786 1713 0,'-21'-7'37'0,"16"4"8"0,-4-2 2 0,6-1 2 0,-6-2-39 0,0 6-10 16,0-1 0-16,-3-2 0 0,3 2 120 0,-3 0 21 0,-3 1 5 0,0 2 1 16,6-3-68-16,-3 3-14 0,4-2-2 0,-4 2-1 15,3 5-38-15,0 0-7 0,6-2-1 0,-3 2-1 16,3 0-15-16,0 1 0 0,-3 2 0 0,6 0 0 16,0-1-12-16,0 4 4 15,6 2 8-15,0-2-13 0,0-1 13 0,-3 1-11 16,6-3 11-16,0 5-10 0,0 0 10 0,0 3 0 15,2-5-9-15,-2 5 9 0,0 0 0 0,0-1 0 16,-3 4 0-16,3 0 0 0,0-6 0 0,-6 3 0 16,-3-3 0-16,0 3 0 0,0-3 23 0,-3 0-1 15,-3 0 0-15,0 1 0 0,-3-1 13 0,0 0 2 16,0 3 1-16,-3-3 0 0,-5-2-6 0,8-1 0 0,-6 1-1 0,0-3 0 16,3 2-9-16,0-2-2 0,-6 0 0 0,9 0 0 15,-3 0-48 1,0-2-11-16,-5-4-1 0</inkml:trace>
  <inkml:trace contextRef="#ctx0" brushRef="#br0" timeOffset="90428.084">5812 6652 1735 0,'-6'13'154'0,"0"0"-123"0,-3-2-31 0,-3 2 0 0,0 3 0 0,-2 0 0 15,-1 0 0-15,3 2 0 0,-9 3 0 0,6 3 0 0,-3 2 0 0,6-2 0 16,0-5 0-16,0 2 0 0,4 3-10 0,2 0 10 15,-6-6-16-15,3 1 1 0,3-1 1 0,0-2 0 16,3 3-14-16,0-4-4 0,-3 1 0 0</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6T18:47:00.296"/>
    </inkml:context>
    <inkml:brush xml:id="br0">
      <inkml:brushProperty name="width" value="0.05292" units="cm"/>
      <inkml:brushProperty name="height" value="0.05292" units="cm"/>
      <inkml:brushProperty name="color" value="#FF0000"/>
    </inkml:brush>
  </inkml:definitions>
  <inkml:trace contextRef="#ctx0" brushRef="#br0">6303 6691 1069 0,'0'32'23'0,"-3"-27"5"0,-6-10 0 0,0 2 4 0,6 1-32 0,-3-1 0 16,-5-5 0-16,2 6 0 0,-3-4 40 0,0 1 3 15,3 0 0-15,-3-3 0 16,0 2-13-16,0 1-2 16,-3 3-1-16,0-1 0 0,1 0-9 0,-1 3-2 15,0 3 0-15,-3-3 0 0,0 3 16 0,3-1 4 0,-6 1 0 0,0 2 0 16,1-5-2-16,-1 3 0 16,0 2 0-16,-3 0 0 0,0 9-15 0,-2-1-3 15,-4 5-1-15,3 3 0 0,0-2-15 0,3 2 0 0,-5 6 8 0,5-4-8 16,0-7 0-16,0 8 0 0,0 0 0 0,1 0 0 15,-1-3 0-15,3 3 0 0,0 0 0 0,3 2 0 16,0-5 0-16,3 3 0 0,1 2 8 0,2 6-8 16,3 3 0-16,0 2 0 0,3-6 0 0,3 4 0 15,3 2 0-15,0-3 0 0,3 1 0 0,0-1 0 0,3-2 0 0,3 2 0 0,0 3 0 16,6-2 0-16,-4-4 0 0,1 1 0 0,6 0 0 0,0-3 0 16,0 0 0-16,6 3 0 15,0-3 0-15,5 0 0 0,4-3 0 0,-3-2 0 0,3-5-8 0,2-1 8 16,1 1-8-16,0-3 8 0,2-3-12 0,1-2 12 15,3-6-11-15,-6 3 11 0,2-6-10 0,7-4 10 32,0-4 0-32,-1-1 0 0,4-7 0 0,-4 1 0 15,-2-8 0-15,3-3 0 0,-1-2 0 0,-5-9 10 0,0-2 0 16,-3 0 0-16,-4 0 0 0,-2-3 0 16,3 3 30-16,-9-2 5 0,-4-1 2 0,1-2 0 0,0-1-11 0,-6-2-1 15,-3 3-1-15,-3 0 0 0,-3 2-20 0,-9-2-4 16,0-1-1-16,-6 1 0 0,0 5 3 0,-6 0 0 15,-6 0 0-15,-6 0 0 0,4-3-4 0,-1 3-8 0,-3 3 12 16,-3-1-4-16,1 1-8 0,-1 5 0 0,3 2 0 0,3 4 8 16,3 4-20-16,-3 3-4 0,4 3 0 0,-1 0-1 15,3 2-47-15,3 3-8 16,-3 3-3-16</inkml:trace>
  <inkml:trace contextRef="#ctx0" brushRef="#br0" timeOffset="620.1538">6922 7170 831 0,'0'0'18'0,"0"-5"4"0,-3-3 1 0,3-3 1 0,0 1-24 0,3-1 0 0,3-2 0 0,0 0 0 16,3-3 54-16,0 0 6 16,3-2 2-16,3 2 0 0,0-3-18 0,3 3-3 15,0-5-1-15,-1 3 0 0,1-1-6 0,0 1-2 16,3 2 0-16,0-3 0 0,0 6-18 0,5-3-4 16,-2 5-1-16,6 1 0 0,-3 5-9 0,6 2 0 0,-1 0 0 15,4 3 0-15,-3 3-16 0,-1 0-4 0,-2-1-2 0,0 3 0 16,0 3 30-16,0-2 5 0,-1 2 2 0,1 0 0 15,0 2-15-15,3-2 0 0,2 3 0 0,1-1 0 0,3 4 0 0,-1-4 0 16,4 3 0-16,-6 1 0 0,-3-4 0 0,-1 1 0 0,1 2 0 0,3-2 0 16,-1-1 0-16,4 3 0 0,3 1 0 0,-1-4 0 15,7 3 0-15,-3-2 0 0,-1 2 0 16,1-2 0-16,-6-1 0 0,2-4 0 0,1 2 0 16,0-3 0-16,2 0 10 0,4-2-1 15,0-1 0-15,2 1 0 16,1-6-9-16,-6 1 10 0,-1-1-10 0,-2 1 10 0,-1 2-2 15,1-6-8-15,3-10 12 0,-1 3-4 0,1 5 12 16,0-2 1-16,-4-6 1 0,-2-3 0 0,-6 1 2 0,0-1 0 16,-4 1 0-16,-2-1 0 0,-3-2-15 0,-3 2-9 15,0-2 12-15,-1 0-12 0,-2 3-10 16</inkml:trace>
  <inkml:trace contextRef="#ctx0" brushRef="#br0" timeOffset="1084.3693">9589 6511 1062 0,'0'0'23'0,"0"0"5"0,0 0 0 0,6 6 3 0,0 2-31 0,-3 2 0 16,0 3 0-16,0 1 0 0,0-1 85 0,3 3 11 16,-3 0 3-16,3 2 0 0,0 3-20 0,-3 6-4 15,0 2-1-15,3 3 0 0,0-1-28 0,-3 4-6 16,0 2 0-16,0 0-1 0,-3-5-15 0,0 2-4 16,0-2 0-16,-3 2 0 0,3-2-9 0,3-3-3 0,-3 0 0 0,3-2 0 15,-3-6-8-15,3 3 0 0,0-1 0 0,-3-1 0 0,3-4 0 16,0-5 0-16,-3 3 0 0,3-5-11 15,0-3-41-15,0 2-9 0,0-2-2 0,-3-8-465 16,0 0-94-16</inkml:trace>
  <inkml:trace contextRef="#ctx0" brushRef="#br0" timeOffset="1368.7868">9524 6578 1198 0,'0'0'26'0,"0"0"6"0,0-3 0 0,3-2 3 0,3-9-35 0,-3 4 0 0,-3-1 0 0,3-2 0 16,3-8 67-16,0 5 6 0,0 3 2 0,3-1 0 15,-1-1-27-15,4 1-6 0,-3 4-1 0,3-3 0 0,0-1-19 0,3 6-4 16,0 3-1-16,-3 2 0 0,0 3-9 0,0 3-8 16,2 0 12-16,1 2-12 0,-3 6 10 0,-3-1-10 15,3-2 8-15,0 8-8 0,-3 0 10 0,0 2-10 16,-3 1 12-16,-3-1-12 0,0 1 14 0,0 0-4 15,-3-4-1-15,-3 4 0 0,0 2 3 0,-3-2 0 0,0-1 0 16,3-2 0 0,-3 0-2-16,0-3 0 0,3 0 0 0,-3 1 0 15,3-4-38-15,0-2-7 0,3-8-1 0</inkml:trace>
  <inkml:trace contextRef="#ctx0" brushRef="#br0" timeOffset="1800.439">9929 6390 1326 0,'-3'0'56'0,"3"-3"-45"16,-3-2-11-16,0 2 0 0,-3 6 52 0,6-3 9 16,0 0 2-16,0 0 0 0,-6 2-27 0,0 4-4 15,0-1-2-15,6-5 0 0,-6 16-8 0,0-3-2 16,3 3 0-16,3 0 0 0,0 0-6 0,-3 5-2 15,3 0 0-15,0-2 0 0,0-4 1 0,0 1 0 16,3 0 0-16,0 0 0 0,-3 0-5 0,6-3-8 16,0 3 11-16,0-5-11 0,0-1 15 0,3-4-4 15,3 1-1-15,-3-4 0 0,3-3 5 0,-12 0 1 0,0 0 0 0,14-5 0 32,-2-3 54-32,0 3 11 0,-6-6 3 0,3 3 0 15,-6-3-108-15,3 1-20 0,0-1-5 0,-3-2-1 16,0 0 42-16,0 2 8 0,0 1 0 0,-3 2 0 15,3-5 0-15,-3 2 0 0,0 6 0 0,-3-1 0 0,3 4 0 0,0-4 0 16,0 1 0-16,0 0 0 0,3 5 0 0,-3 0 0 16,0 0 0-16,3 8 0 0,0 2-10 0,0-2 2 15,0 3 0-15,3-1 0 0,0 6 8 0,0 0 0 0,3-3 0 16,-3-2-8-16,2 0 0 0,1-1 0 16,3 1 0-16,-3-3 0 15,0 0-40-15,0 0-7 0,0-6-1 0,0 1-1 16,3 2-49-16,-3-5-10 0,0 3-1 0</inkml:trace>
  <inkml:trace contextRef="#ctx0" brushRef="#br0" timeOffset="2068.8798">10146 5842 948 0,'6'21'27'0,"-3"-10"5"0,-3-1-32 0,0 6 0 0,3 3 0 0,-3 2 0 16,3 3 76-16,0 0 8 0,0-1 1 0,0 4 1 16,0-1-14-16,3 6-4 0,-3-3 0 0,0 0 0 15,-3 0-21-15,3 0-5 0,-3 6-1 0,3-3 0 0,0-6-13 0,0 0-2 16,-3 4-1-16,3-4 0 0,-3-2-25 0,3 2 8 16,0 1-8-16,-3-6 0 0,2-5 0 0,-2 0 0 15,3-3 0-15,-3 0 0 16,3 3-48-16,-3-8-8 0,-3 0-1 0,3 0-414 15,0 0-82-15</inkml:trace>
  <inkml:trace contextRef="#ctx0" brushRef="#br0" timeOffset="2669.2873">10104 6244 777 0,'9'16'16'0,"0"-11"4"0,-3-2 1 0,6 0 3 0,-3-1-24 0,3 1 0 16,-3 2 0-16,6-5 0 0,-3-2 35 0,2-4 2 16,4 4 1-16,-3-4 0 0,0-2 10 0,-3-2 1 0,3-3 1 0,-3-1 0 15,-3-2 11-15,3 1 3 0,-3-1 0 0,-1-3 0 16,-2 1-6-16,0-1-1 0,-3 6 0 0,0-6 0 16,0 1-33-16,0-1-8 0,-3 4 0 0,0-7-1 15,0 4-7-15,-3-1 0 0,0 6-8 0,0 0 12 16,3 0-12-16,-3 2 0 0,3 0 0 0,-3 6 0 0,3 5 8 0,-3 0-8 15,0 0 11-15,3 3-11 0,0-3 10 0,3 10-10 32,0-2 8-32,-3 8-8 0,0 5 0 0,3 6 0 0,0-1 0 15,3 6 0-15,0-6 0 0,-3 6 0 0,-3-3 0 0,3 0 0 16,0-5 0-16,-3 5 0 0,-3 6 0 0,6-3 0 16,3-3 0-16,-3 0 0 0,0-5 0 0,-6-1 0 15,0 1 0-15,0-3 13 0,6-5-3 0,-6 0-1 16,3 3 20-16,3-6 4 0,0 0 1 0,0-2 0 15,0-1-23-15,-3-2-11 0,0 0 10 0,0-8-10 0,0 0 17 0,0 0-2 16,0 0-1-16,6-5 0 0,-3 2 54 0,3-5 12 0,-3 0 1 0,3-8 1 16,-3-2-62-16,3-1-20 0,-3 1 10 0,0 2-10 15,0 3 0-15,0 2 0 0,0-2 0 0,0 0 0 16,0-1 0-16,-3 4 0 0,6 2-9 0,-3 3 9 31,-3 5-68-31,0 0-6 0,0 0-2 0,6 0 0 0,2 2 52 0,-2 1 9 0,0 2 3 0,3 3 0 16,-3 0 12-16,3 3-9 0,0-1 9 0,0 1-8 15,-3 2 8-15,3-2 0 0,0-1 8 0,0 1-8 16,0 2 0-16,0 0 8 0,3-5-8 0,-4 0 0 16,1-5 14-16,0-1-2 0,-6-2 0 0,6 0 0 0,-3-2 7 0,0-1 1 15,-3-5 0-15,3 0 0 0,-3 0 36 0,3 3 7 32,-3 0 1-32,0-3 1 15,0-3-89-15,0-5-17 0,-3-2-4 0,-3-1-576 0,3 3-115 0</inkml:trace>
  <inkml:trace contextRef="#ctx0" brushRef="#br0" timeOffset="3301.1926">11096 6003 1458 0,'0'0'32'0,"0"0"6"0,0 0 2 0,0 0 1 0,0 0-33 0,0 0-8 0,0 0 0 0,2 6 0 15,4 4 68-15,-3 1 11 0,-3-1 2 0,0 1 1 0,0 2-29 0,3-2-5 16,-3 2-2-16,0 0 0 16,-3-2-6-16,3-1-2 0,-3 4 0 0,3-1 0 0,0 0-24 0,0 0-5 15,0 1-1-15,0-1 0 0,-3 0-8 0,3-5 0 0,0-8 0 0,0 5 0 32,0 3-30-32,0-8-8 0,0 0-2 0,0 0-553 0,0 0-111 15</inkml:trace>
  <inkml:trace contextRef="#ctx0" brushRef="#br0" timeOffset="3670.6379">11325 5786 1443 0,'0'0'32'0,"0"0"6"0,0 0 2 0,0 6 0 0,0-6-32 0,0 0-8 0,0 0 0 0,-3 0 0 16,3 0 101-16,0 0 19 0,-3-3 3 0,3 3 1 15,0 0-50-15,-6 3-10 16,0 2-1-16,6-5-1 0,0 0-18 0,-9 3-3 0,0-1-1 0,0 4 0 0,0-4-23 0,3 4-5 16,6-6 0-16,0 0-1 0,-6 7-11 0,3 4 0 15,-3-3 0-15,3 3 0 0,3-1 0 0,0 1 0 16,0-1-12-16,3-2 12 0,-3 0-16 0,6 0 5 0,-3 0 1 0,9 0 0 16,0 3-1-16,0 2 0 0,0-3 0 15,0 4 0-15,3-1 11 0,0 0-8 0,2 0 8 0,-5-2-8 16,0-3 8-16,0 0 0 0,0 5 0 0,-3-2 0 15,-3-3 0-15,0-1 0 0,0-1 0 0,-3 2 0 16,-3 2 24-16,0 1 1 0,-3-1 0 0,0 4 0 31,-6-6 13-31,3 2 2 0,-3 1 1 0,-3-1 0 16,3-2-13-16,-3 3-2 0,0-1-1 0,0 1 0 16,4 0-17-16,-4-3-8 0,3 2 0 0,-3-5 8 0,0 1-25 0,0-6-6 15,9 0-1-15,-3 0-711 16,-6-3-142-16</inkml:trace>
  <inkml:trace contextRef="#ctx0" brushRef="#br0" timeOffset="3839.5639">11018 5506 1537 0,'0'0'33'0,"0"0"7"0,0 0 2 0,0 0 2 0,0-3-35 0,3 3-9 15,-3-2 0-15,3 2-453 32,-3 0-93-32</inkml:trace>
  <inkml:trace contextRef="#ctx0" brushRef="#br0" timeOffset="4686.34">11988 5659 1206 0,'0'0'26'0,"0"0"6"0,0 0 0 0,0 3 3 0,-3 2-35 0,3-5 0 0,3 6 0 0,-6 2 0 0,3 2 45 0,0 1 3 16,0 2 0-16,0 0 0 0,0 0-14 0,0 3-2 16,0 6-1-16,0-4 0 0,0 1 8 0,0-4 1 15,0 1 1-15,0 0 0 0,0-3-2 0,0 6-1 16,0 5 0-16,-2-3 0 15,2-5 14-15,0-6 4 32,0-10 0-32,0 0 0 15,0 0-18-15,0 0-3 0,2-13-1 0,1 0 0 16,3 0-21-16,-6-1-4 0,3-4-1 0,0-1 0 16,-3-2-8-16,3 3 0 0,3-1 0 0,-3 1 0 15,0-1 0-15,0 1 0 0,3-1 0 0,-3 6 0 0,3 0 0 0,0 5 0 16,-3 0 0-16,3 2 0 15,0 4 0-15,0-1 0 0,3 3 0 0,0 3 0 0,-3 2-11 0,3 0 3 16,0 3 0-16,0 3 0 0,-1 0 8 0,1-1 0 0,-3 3 0 0,0 1 0 16,0-1 0-16,0 0 0 0,0 0 0 0,0 3 0 15,-3 0 0-15,3-3 0 0,-3-2 0 0,3-3 0 0,-3 0 0 16,-3-8 0-16,3 10 0 0,0 1 0 0,3-8 8 16,-6-3-8-16,0 0 8 0,3 2-8 15,3 1 8-15,-6-3-8 16,0 0 10-16,3-8-10 0,0 3 11 0,3-6-11 15,-3-2 12-15,3-3-12 0,-3 3 8 0,3-3-8 16,-1 0 0-16,1 0 0 0,0 0 0 0,0 3 0 16,-3 2 0-16,6-2 0 0,-3 3 0 0,0-1 0 15,0 6-10-15,-3-1 10 0,0 1-16 0,-3 5 5 16,0 0 1-16,0 0 0 0,6 8 10 0,-3 0 0 16,0 3-9-16,0-1 9 0,0 3-11 0,3-2 3 0,-3 0 0 0,0-4 0 15,3 7-2-15,-3-4 0 0,0-2 0 0,3 0 0 16,0 3-54-16,0-1-10 0,0-2-2 0,2 0-747 15</inkml:trace>
  <inkml:trace contextRef="#ctx0" brushRef="#br0" timeOffset="5070.3279">12554 5641 1288 0,'0'0'28'0,"0"0"7"0,-6-3 1 0,0-2 0 0,-3 0-36 0,3-1 0 0,-3 1 0 0,3 2 0 15,-3 1 55-15,3-1 4 0,1 3 1 0,-1 0 0 32,3 0-24-32,-3 5-4 0,3-2 0 0,0 5-1 0,0 0-22 0,0 5-9 15,0 0 8-15,0 1-8 0,3 2 0 0,0 2 0 16,0 1 0-16,3-1 0 0,-3 1 0 0,3-1 0 16,0 1 0-16,0-3 0 0,0-1 18 0,3-4-2 15,0 2 0-15,0-5 0 0,-1 0-5 0,1-3-2 16,3-2 0-16,0 0 0 0,-3-3 7 0,0 2 0 15,0-4 1-15,3-4 0 0,-3 1 6 0,3-3 1 0,-3 3 0 0,0-3 0 16,0-3-12-16,0 3-1 0,-3-2-1 0,0 2 0 16,0 3-10-16,0-1 12 0,-3 1-12 0,0 5 12 15,0 0 12-15,0-5 2 0,0 5 1 0,0 0 0 16,0 0-3-16,0 0-1 0,0 8 0 0,0 0 0 0,0 0-23 0,0 2 0 16,0 1 0-16,6-3-8 15,3 2-34-15,-1 1-6 0,1-3-2 0,3-6 0 16,0-2-57-16,0 0-11 0,6 0-2 0,-6 0-374 0,3-5-74 0</inkml:trace>
  <inkml:trace contextRef="#ctx0" brushRef="#br0" timeOffset="5686.3057">12807 5622 1069 0,'0'0'23'0,"-6"6"5"0,-3-1 0 0,0-2 4 0,-3-1-32 0,3 1 0 15,0 2 0-15,1 3 0 0,-1 0 60 0,3 0 7 16,-3 5 1-16,6-2 0 0,3 2-28 0,-3 3-4 15,0-3-2-15,3 3 0 0,6-5-2 0,-3-1 0 16,3 1 0-16,0-1 0 0,3-2-9 0,-1 0-3 16,1-2 0-16,0 1 0 0,0-7 0 0,0 3 0 15,0-3 0-15,0-3 0 0,-3-4 4 0,3 1 0 0,0-2 0 0,0-2 0 16,0-3-4-16,-3-1 0 0,0-2 0 0,3-2 0 16,-3-1-12-16,-4 1-8 0,1-6 8 0,0 0-8 15,3-5 16-15,-6-5-2 0,3-1 0 0,-3 1 0 16,0 0 11-16,0-1 3 0,3 1 0 0,-6 2 0 0,0 0-28 0,0 3 8 15,0 0-8-15,3 3 0 0,-3-1 0 0,-2 6 0 32,5 2 0-32,-3 4 0 0,3 1 0 0,-3 4 0 15,3 4 0-15,-3-1 0 0,3 7 0 0,0 0 16 0,0 0 0 0,0 0-1 16,-3 7-15-16,3 1 0 0,-3 6 0 0,0 1 0 16,3 1-17-16,0 3 3 0,3 2 1 0,-3 3 0 15,0 0 13-15,3 5 0 0,0-3 9 0,3 6-9 16,-3 2 0-16,2 3-13 0,-2-2 1 0,3-1 0 15,3 1 12-15,-3-4 0 0,3-2 0 0,0-2 0 16,3-1 0-16,-3-4 0 0,3-1 0 0,-3-3-9 0,3-2 9 0,-3-3 0 0,3 1 0 16,-4-6 0-16,7-6 10 0,-3-2-2 0,-3 0-8 0,0-2 12 15,3-4 4-15,0 1 0 0,-3-3 0 0,3-3 0 16,0-2-4-16,-3-3-1 0,0 0 0 0,-1-2 0 16,4-3-11-16,-6-3 12 0,-3 5-12 0,0-2 12 15,0 0-12-15,-6-3 10 0,0 3-10 0,-3 3 10 31,0-1-10-31,0 1 0 0,-2 2 9 0,-1 0-9 16,0 0 0-16,0 5 0 0,0 3 0 0,0 3 0 16,3 2-16-16,6 3 3 0,-6 3 0 0,0 2 0 15,0 6-2-15,0 2 0 0,3 0 0 0,0 9 0 0,3-4 2 0,0 3 0 16,3 0 0-16,0-2 0 0,3-1 13 0,0 1 0 16,3 2 0-16,3-8 0 0,3 1 48 0,0-4 13 15,5-2 3-15,1 0 0 16,0-3-102-16,0-2-20 0,0-3-4 0,0-3-1 0,-1 1 42 0,-2-4 8 0,0-1 1 0,-3 1-574 15,-3-2-115-15</inkml:trace>
  <inkml:trace contextRef="#ctx0" brushRef="#br0" timeOffset="6370.43">10009 7501 1176 0,'0'-34'33'0,"0"26"7"0,0 8-32 0,0 0-8 32,3-8 0-32,0 2 0 0,3 1 53 0,-3 0 9 0,-3 0 2 0,0 5 0 15,0 0-13-15,0 0-3 0,0 0 0 0,0 0 0 16,0 0 3-16,6 5 0 0,-6-5 0 0,6 5 0 15,-3 8-5-15,0 1-1 0,0 1 0 0,0 1 0 16,0-2-18-16,0 1-4 0,0 4-1 0,0-3 0 16,0-3-7-16,0 3-2 0,3-6 0 0,0 4 0 15,-1-1-2-15,1-2-1 0,0-6 0 0,3 0 0 0,-3-5 9 0,3 0 1 16,0-3 1-16,-3 1 0 0,6-3 5 0,-3-1 1 0,-3-2 0 0,6 0 0 16,-3-5-7-16,0 0-2 0,0 2 0 0,-3-5 0 15,2 1-6-15,-2-1 0 0,0 0-1 0,0 0 0 16,-3-3-1-16,0 4 0 0,0 1 0 0,-3 4 0 15,0-1-10-15,0 1 0 0,0-6 9 0,-3 5-9 32,3 11-12-32,0-5-6 0,-3-6-2 0,3 3 0 15,0 6-66-15,0 2-14 0,0-8-2 0,0 2-517 16,0-2-103-16</inkml:trace>
  <inkml:trace contextRef="#ctx0" brushRef="#br0" timeOffset="6770.8117">10310 7297 1062 0,'6'56'23'0,"-6"-38"5"0,3 1 0 0,3-1 3 0,-3 1-31 0,0 7 0 0,2-2 0 0,1 3 0 0,-3-1 69 0,0 3 8 16,3 0 2-16,0 3 0 0,0-3-19 0,-3 3-3 15,3-6-1-15,0 1 0 0,0-1-14 16,0-2-3-16,-3 0-1 0,3-3 0 16,0-5-12-16,-3 0-2 0,0-6-1 15,0 4 0-15,0-6-1 0,0-1 0 0,0 1 0 0,-3-2 0 0,0-6 0 0,0 0 0 31,0 0 0-31,0-3 0 0,0-2 4 0,0-3 1 0,-3 3 0 0,0-6 0 16,3-2-14-16,-3-3-2 0,0-8-1 0,0-2 0 16,0 4-10-16,0-4 0 0,-3-1 0 0,3 1 8 15,-3 0-8-15,3-1 0 0,0-2 0 0,-3 3 8 16,3-4-8-16,0 4 0 0,3 2 0 0,3 0 0 16,0 1 0-16,3-1 0 0,0 0-9 0,0 8 9 15,0 0 0-15,3 3 0 0,0 0-8 0,0 2 8 0,3 3 0 0,-3 3-10 16,2-3 10-16,4 5-8 0,-3 9 8 0,0-1-8 15,0 0 8-15,0 3-8 0,0-3 8 0,-3 6 0 16,3 0 0-16,-6 2 0 0,-3 0 0 0,0 0 0 16,0 3 8-16,-3 0-8 0,-3-3 15 0,3 3-2 15,-3-3 0-15,-3 3 0 0,0-3 7 0,0 1 0 0,-3 4 1 0,3-2 0 16,0 0-21-16,-3-5 0 0,0-1 0 0,0-2-636 16,3-3-131-16</inkml:trace>
  <inkml:trace contextRef="#ctx0" brushRef="#br0" timeOffset="7686.5552">11289 7107 1450 0,'0'8'32'0,"0"0"6"0,0-8 2 0,0 0 1 0,0 0-33 0,-9 0-8 15,3-3 0-15,0-2 0 0,-3 2 47 0,0-2 7 0,0-1 2 0,0 4 0 16,0 2-21-16,1-3-4 0,-4 3-1 0,3-3 0 15,-3 1-2-15,3 4 0 0,0 1 0 0,-3 2 0 16,3 3-11-16,0-2-2 0,3 4-1 0,0 1 0 16,-3 5-14-16,3 0 0 0,6-3 8 0,-3 5-8 15,3 1 0-15,0-1 0 0,0 1 8 0,3-3-8 16,3-3 0-16,3 3 0 0,-3-3 0 0,3-2 0 0,0-1 11 16,3-4-1-16,-3-4 0 0,3-2 0 0,-3-2 6 0,-3-4 0 15,3 1 1-15,-3-3 0 0,3 0 5 0,-4 0 1 16,1-5 0-16,3 2 0 0,-6 1-8 0,3-3-2 15,-3 2 0-15,0 0 0 0,0 1-5 0,-3-1-8 16,0 1 11-16,0-1-11 16,3 0 8-16,-3 1-8 0,0-1 0 0,0-2 0 15,0 2 0-15,3 1 0 0,-3-3 0 0,3 2 0 16,0 0-16-16,0-4-4 0,0-1-1 0,0-3 0 16,3 1-4-16,-3-3-1 0,0-3 0 0,0 0 0 15,3-3 2-15,-3-2 0 0,-3 3 0 0,0-3 0 16,-3-3 24-16,3 0-8 0,0 3 8 0,-3 5 0 15,3 1 0-15,-3 1 0 0,0 7 0 0,3-1 8 16,0 5 0-16,-3 3 0 0,3 0 0 0,0 3 0 0,0 5-8 0,0 0 0 0,-6 5 0 0,3 3 0 16,0 5-8-16,0 3-4 0,0 3 0 0,3 7 0 15,0 6 4-15,0 5 0 0,-3 0 0 0,3 5 0 16,0 6 8-16,0 5 0 0,0 0 0 0,0 2 0 16,0 4 0-16,0-1 0 0,0-3 0 0,3 1 0 15,-3-3 8-15,3 0-8 16,-3-3 8-16,6-2-8 15,-3-3 17-15,3-6-1 0,-3-2 0 0,3-5 0 0,0-3-4 16,3-5-2-16,0-5 0 0,0-4 0 0,3-1-1 0,-3-4 0 16,2-4 0-16,-2-6 0 0,0-3 5 0,0-5 1 15,0-5 0-15,-3-1 0 0,3-4-2 0,-3-1 0 16,-3-2 0-16,0-5 0 0,-3-1-1 0,0 4 0 16,-3 1 0-16,-3 1 0 0,0-3-1 0,-3 3-1 0,-3 3 0 0,0 2 0 15,-3 0-10-15,4 0 0 0,-4 3 0 0,3 0 8 16,0 2-44-16,0 0-10 0,3 6-2 0,0 0-889 15</inkml:trace>
  <inkml:trace contextRef="#ctx0" brushRef="#br0" timeOffset="8475.9096">11881 6908 1179 0,'-3'-31'33'0,"3"31"8"0,0 15-33 0,0-1-8 31,0 2 0-31,3 2 0 0,-3-2 37 0,3 2 6 15,0 4 1-15,-3-1 0 0,3-5-13 0,0 5-3 0,-3-3 0 16,3 1 0-16,-3-1 3 0,3-2 0 0,-3 0 0 0,3 0 0 16,0-5 24-16,-3-6 5 0,0 3 0 0,3 0 1 15,-3-8-16-15,0 0-3 0,0 0-1 0,0 0 0 16,0 0-5-16,0 0 0 16,3-8-1-16,0-3 0 0,0-5-11 0,0 3-3 0,0-5 0 0,0-1 0 15,0 1-21-15,3-4 8 0,-6 1-8 0,3 3 0 0,3-6 0 0,-6 3 8 16,3 0-8-16,0 5 0 0,0 5 0 0,0 1 8 15,0-4-8-15,0 1 0 0,0 2 0 0,0 4 0 16,-3 7 0-16,0 0-8 0,9 5 8 0,-3 3 0 16,2 2 0-16,1 4-8 0,-3-1 8 0,3 5 0 15,0-2 0-15,0 3 0 0,-3-1 0 0,0-2 0 0,0 0 0 0,0 0 0 16,-3-3 9-16,3 0 4 0,-3-5 1 0,0 0 0 16,3 3 9-16,-3-1 1 0,-3-10 1 0,0 0 0 15,0 0-4-15,6 3-1 0,-3 0 0 0,-3-3 0 16,6-3-8-16,0-2-3 0,3-1 0 0,-1-4 0 15,1-1-9-15,-3-5 0 0,0-2 9 0,3-1-9 16,0 3 0-16,0-5 0 16,-6-5 0-16,6 2 0 0,0-2 0 0,0 4-13 15,-3 1 5-15,0 3 8 0,3-1-20 0,-3 6 3 16,0-3 1-16,-3 3 0 0,-3 0 1 0,6 2 1 16,-4 6 0-16,-2 5 0 0,0 0 4 0,0 0 1 15,3 5 0-15,0 8 0 0,0 1 9 0,0 1 0 0,-6 4 0 0,6-1 0 16,0 4 0-16,-3 1 9 0,0-4-1 0,3 2-8 15,0 3 10-15,-3-3-10 0,0-2 8 0,3-4-8 16,0-1-22-16,0-1-10 0,6 0-1 0,-6-2-599 16,6-3-119-16</inkml:trace>
  <inkml:trace contextRef="#ctx0" brushRef="#br0" timeOffset="9103.1419">12920 6554 1418 0,'0'0'31'0,"0"0"6"0,0 0 2 0,0 0 1 0,0 0-32 0,0 0-8 0,0-3 0 0,0-2 0 15,-3-3 39-15,3 3 5 0,-6-1 2 0,3 1 0 16,0-3-8-16,-3 3-2 0,3-1 0 0,-6 4 0 16,-3-1-5-16,4 1-2 0,-1 2 0 0,-3 5 0 15,0 0-12-15,0 0-2 0,0-2-1 0,3 2 0 16,0-2-14-16,-3 5 0 0,3 3 0 0,3-4 0 15,0 1 0-15,3 3-10 0,0-3 2 0,3 2 0 0,3 4-5 0,3-1-1 16,0 0 0-16,3-2 0 0,0 2 2 0,3 0 0 16,3 0 0-16,-3-2 0 0,0 2 4 0,3-2 8 0,-3-3-13 0,2 2 5 15,-2 4 8-15,0-4 0 0,-3 1 0 0,0-3-8 16,-3 2 8-16,0-2 0 0,-6 0 0 0,3 3 0 16,-6 5 24-16,0-3 1 0,-3 0 0 0,0-2 0 31,-3 2 4-31,3-3 1 0,-3 1 0 0,-3 0 0 15,1-1-6-15,2-2-2 0,0 0 0 0,-3-3 0 0,3-2-22 16,3-3 0-16,-3-3 0 0,3-2-8 16,3 0-65-16,0-6-13 0,3-2-2 0,3-3-1 0</inkml:trace>
  <inkml:trace contextRef="#ctx0" brushRef="#br0" timeOffset="9587.9141">13033 6175 1213 0,'-3'19'26'0,"3"-9"6"0,0 6 0 0,-3 6 4 0,6-4-36 0,-3 1 0 0,-3 4 0 0,3 1 0 15,-3-3 52-15,3 3 4 0,3-3 1 0,-3 1 0 0,-3 4-5 0,6 0 0 16,-3-2-1-16,3 0 0 0,0-3-9 0,0 3-2 16,0-3 0-16,0-2 0 0,3 2-17 0,-3-3-4 15,3-4-1-15,-3 4 0 0,6-2-18 0,-3-3 10 0,3 3-10 16,-3-3 8-16,3 1-8 0,0-4 8 0,3-7-8 0,-1-1 8 15,1 4-8-15,0-4 0 0,0-7 0 0,0 0 8 32,0-3-8-32,0 0 0 0,0 0 0 0,3-5 0 15,-3 2 0-15,0-2-11 0,-4 0 3 0,1 0 0 16,-3-1-10-16,3-2-2 0,-3 1 0 0,-3-1 0 0,0 2-2 0,-3 1-1 16,3 0 0-16,-3 0 0 0,-3 0 15 0,0-1 8 15,-3 1-10-15,3 0 10 0,-3 0-9 0,0 5 9 16,-3 2-8-16,0 1 8 0,9 5 0 0,-8 0-8 15,-1 5 8-15,0 1 0 0,0 2 0 0,0 2 0 16,3 3 0-16,0 3 0 0,0-2 0 0,3-1 11 0,3 3-11 0,3-1 12 16,0 4-12-16,3-3 10 0,3 2-10 0,0-2 10 15,0-5-10-15,3 5 0 0,0 0 0 0,2-1 0 16,-2-1-10-16,3-4-4 0,-3 1-1 0,6-6 0 16,-3-5-16-16,0-2-3 0,0 2-1 0,-1-6 0 31,-2-2 0-31,3 0 0 0,-3-2 0 0,0-1 0 15,-3-5-10-15,0 3-3 0,-3-3 0 0,0 0 0 16,0 0-23-16,0-2-5 0,-3 2 0 0,3 0-377 16</inkml:trace>
  <inkml:trace contextRef="#ctx0" brushRef="#br0" timeOffset="9956.77">13480 6451 831 0,'0'13'18'0,"0"-3"4"0,0 9 1 0,0 2 1 0,0 0-24 0,0-2 0 0,0 2 0 0,0 3 0 16,0 2 61-16,3 1 8 0,-3-4 2 0,0 4 0 15,0-1-21-15,0 3-4 0,0-2-1 0,0-1 0 16,-3 1 11-16,3-1 1 0,0-2 1 0,0-3 0 15,-3 0 6-15,3-5 0 0,0-2 1 0,0-1 0 16,0-5-24-16,3-3-5 0,-3-5 0 0,0 0-1 0,0 0-9 16,0 0-2-16,3-5 0 0,0-3 0 0,-3 0-1 0,3-8-1 15,-3-3 0-15,0-2 0 0,0 3-12 0,0-3-2 0,0-6-8 0,0 1 12 16,0-3-3-16,3-1-1 0,0-4 0 0,0 2 0 16,0-2 1-16,0 0 0 0,2 2 0 0,-2 0 0 15,0 0-9-15,0 6 0 0,6-1 0 0,-3 4 0 16,3-1 0-16,0 0 0 0,0 5 0 0,3 4 0 15,3 4 0-15,-3 0 0 0,0 3 0 0,3 0 0 16,-4 3 0-16,1 3-11 16,-3-1 11-16,3 6-12 0,0 4 0 0,-3 1 0 15,-3 0 0-15,3 3 0 0,-3 0 12 0,-3 2-10 16,-3 3 10-16,0 0-10 0,-3-1 10 0,-3 4 0 0,3-3 8 16,-6 0-8-16,3 5 17 0,-3-3-1 0,-3-2 0 0,0 0 0 15,3-3-4-15,-2 1-2 0,2-4 0 0,0 1 0 16,3-1-10-16,0-2 0 0,0-2 0 0,6-6-11 15,0 0-101-15,0 0-20 0,-3-3-4 0</inkml:trace>
  <inkml:trace contextRef="#ctx0" brushRef="#br0" timeOffset="10258.5448">13840 6175 1172 0,'0'-29'33'0,"-3"27"7"0,-3 4-32 16,0 1-8-16,0 0 0 0,0-1 0 0,0 1 79 0,-3 2 13 0,0-5 4 0,0 5 0 16,0-2-26-16,1 0-5 0,-1 2-1 0,3 0 0 15,-3 1-20-15,3-1-4 0,0 3 0 0,3 0-1 16,0 0-27-16,3-3-4 0,3 3-8 0,3 0 11 16,-3 0-11-16,6 2 0 0,3 1-12 0,2 0 12 0,-2-1 0 0,0 3 0 15,3 1 0-15,0-1 0 0,-3 0 10 0,3 3-10 16,-3 0 12-16,-3 0-12 0,-3 2 16 0,3-2-3 0,-6 0-1 0,-1 0 0 15,-2 0 32-15,0 2 7 0,-5 1 1 0,2-1 0 16,-6-2-8-16,3 0-2 0,0-3 0 0,-3 0 0 16,-3 1-28-16,3-4-6 0,0 1 0 0,-3-6-8 15,3 3-27-15,-6-5-12 0,3 2-2 0,-2-2-612 32,-1-1-123-32</inkml:trace>
  <inkml:trace contextRef="#ctx0" brushRef="#br0" timeOffset="10473.399">12745 6345 1522 0,'-3'2'33'0,"6"6"7"0,-3 6 2 0,5-1 2 0,1 0-36 0,3-5-8 0,3-5 0 0,3-3 0 16,3 0 58-16,3-3 10 0,3-2 1 0,5-6 1 15,7 0-2-15,0-2-1 0,3-3 0 0,2 3 0 16,4 0-39-16,2 0-7 0,-2-3-1 0,3 3-629 16,-7-1-126-16</inkml:trace>
  <inkml:trace contextRef="#ctx0" brushRef="#br0" timeOffset="224938.3523">8622 3696 860 0,'0'0'19'0,"0"0"4"0,0 0 1 0,0 0 0 0,0 0-24 0,0 0 0 16,0 0 0-16,0 0 0 0,0 0 0 0,0 0 0 15,0 0 0-15,0 0 0 0,0 0 18 0,0 0-1 16,3 8 0-16,3 0 0 0,-3-5 29 0,0 2 6 0,3 3 0 0,-3 0 1 16,3-3-5-16,0 6 0 0,0-3-1 0,0 2 0 0,0 4-16 15,2-1-3-15,-2 0-1 0,3 0 0 0,0 3-15 0,0 0-2 16,0 3-1-16,0-1 0 0,3 1-9 16,-3-1 0-16,3 3 0 0,3 0 0 0,-3 1 0 0,0-1 0 15,-1 0 0-15,1 3 0 16,-3 0 0-16,3 2 0 0,-3 0 0 0,0 4 0 15,-3-4 0-15,3 0 10 0,-6-2-10 0,3 0 10 16,-3 0 11-16,0 2 3 0,0 1 0 0,0-1 0 16,-3 1 9-16,0 2 3 0,-3-3 0 0,0 3 0 15,0 1-5-15,-3 1-1 0,3 1 0 0,-6 0 0 16,3 0-13-16,-3-3-2 0,-3 0-1 0,0 0 0 16,0 0-2-16,-3-3 0 0,1 6 0 0,-1-3 0 0,-3-2 0 15,3 2 0-15,-3-3 0 0,0 3 0 0,0 0-1 0,1 1-1 16,-1-4 0-16,0 3 0 0,3-2-10 0,0-4 0 15,-3 1 0-15,6 0 8 0,-3-3-8 0,1 0 0 16,2-2 0-16,0 2 8 0,0 3-8 0,3 0 8 16,0-1-8-16,0 1 8 0,0-5-8 0,0-1 0 15,3 4 0-15,0-1 0 0,3-3-9 0,-3 3 9 0,3-5-12 0,3 3 12 16,0-3 0-16,3 0 0 0,0-1 0 0,0 1 0 16,3 0-20-16,0 0 4 0,3-3 0 0,3 3 0 15,-3-3-2-15,3 3 0 0,0 0 0 0,6 0 0 16,-4 0 0-16,4 0 0 0,0 0 0 0,3 2 0 15,0 1 7-15,3-3 2 0,-3 2 0 0,-1 3 0 16,1 0 9-16,-3 1 0 16,0 1 8-16,0 1-8 0,-3 3 8 0,0-1-8 15,-7 1 10-15,-2-1-10 0,3 3 38 0,-6-2 2 16,0-1 0-16,0 3 0 0,-6-2 12 0,0-1 4 0,0 0 0 0,-3-2 0 16,0-5-17-16,1 2-3 0,-1-2-1 0,-3-1 0 15,3-2-27-15,0-3-8 0,0 0 0 0,0 1 0 31,0-4-105-31,3-2-28 0,-3-3-6 0,6-5-706 0</inkml:trace>
  <inkml:trace contextRef="#ctx0" brushRef="#br0" timeOffset="225538.1489">9051 4363 1238 0,'0'0'27'0,"0"0"5"0,6-5 2 0,0-1 2 0,-1-2-36 0,4-2 0 15,0-1 0-15,0-5 0 0,3 1 52 0,3-4 4 16,0-2 1-16,0 0 0 16,6-3-10-16,-3 3-3 0,2-3 0 0,1 3 0 15,0 2-27-15,0 1-5 0,-3-1-2 0,3 3 0 16,-4-5-10-16,4 3 0 0,-6-6 0 0,3 3 8 16,0 2-8-16,3 1 0 0,-3 2 0 0,-1-3 0 15,1 3 0-15,0 0 0 0,0 3 0 0,0 0 0 16,0 2 0-16,0 1 0 0,-4 2 0 0,1 3 8 15,3-3-8-15,-3 5 0 0,-3-2 0 0,6 2 0 16,-6 0 0-16,6 3 10 0,-4-2-10 0,1 2 10 0,3-3-10 0,-6 0 8 0,3 1-8 0,0-6 8 16,-3 3-8-16,3-3 0 0,0-3 0 0,-4-2 8 15,4 0-8-15,0-3 8 0,0 0-8 0,0-3 8 16,3 1-8-16,-3-1 0 0,0 1 9 0,0-3-9 16,2-3 0-16,-2 3-20 0,0-6 4 0,0 3-484 15,0-2-96-15</inkml:trace>
  <inkml:trace contextRef="#ctx0" brushRef="#br0" timeOffset="226353.7983">10325 2985 950 0,'0'0'20'0,"0"0"5"0,0 0 1 0,0 0 2 0,0 0-28 0,6-6 0 0,-3 1 0 0,2 0 0 15,-2-1 75-15,0 1 9 0,0-3 3 0,3 3 0 0,-6 2-39 0,0 3-7 16,0 0-1-16,3-8-1 0,0 3-12 0,-3 0-3 15,0 5 0-15,-3-3 0 0,3 0 11 0,0 3 1 16,-6 3 1-16,6-3 0 0,0 0-2 0,-6-3-1 0,-5 6 0 0,-1 0 0 16,0 2-11-16,0 3-3 0,3-3 0 0,0 3 0 15,0 3-9-15,0-1-3 0,0-2 0 0,0 3 0 32,3-1-8-32,0 4 0 0,0-6 0 0,3 5 0 15,0-3-9-15,3 1 9 0,-3 0-12 0,3-1 12 0,3-5-23 0,0 1 3 16,-3-6 0-16,9 5 0 0,-3 0 0 0,0 1 1 15,3 2 0-15,0-6 0 0,0 9 8 0,0-9 2 16,3 1 0-16,0 5 0 0,-3-8 9 16,-9 0 0-16,9 5 0 0,0 1 0 0,-1-1 0 0,-2 3 0 15,0 0 0-15,-3 0 0 0,-3 2 0 0,3-2 0 0,-3 5 0 0,0 1 0 16,-6-6 21-16,3 2 0 0,0 6 0 0,-3-5 0 16,3-1 13-16,-2-2 2 0,-1 5 1 0,-3-2 0 15,0 0 2-15,0 2 0 0,3-3 0 0,-3 1 0 16,0 0-23-16,3-4-5 0,0 1-1 0,0-2 0 15,0-4-10-15,6-2 0 0,0 0 0 0,0 0 0 32,0 0-60-32,0 0-7 0,0 0-1 0,0-5-492 15,6-3-99-15</inkml:trace>
  <inkml:trace contextRef="#ctx0" brushRef="#br0" timeOffset="226677.6534">10530 2977 982 0,'-3'37'21'0,"0"-24"5"0,0-5 1 0,0 2 1 0,0 4-28 0,0-4 0 16,0 3 0-16,3-2 0 0,0 2 32 0,0 0 0 0,3-2 0 0,0 2 0 16,0-2-13-16,3-3-3 0,-3 5 0 0,6-5 0 15,-3-3-1-15,3 3-1 0,0-8 0 0,-3 5 0 16,3-5 7-16,-3-2 2 0,2-1 0 0,-2-2 0 15,0-3 28-15,0 0 5 0,0 0 2 0,0 0 0 16,0-2 12-16,-3-1 2 0,0 0 1 0,0 1 0 16,0-3-15-16,0 2-3 0,-3-2-1 0,-3 0 0 15,0 2-23-15,0 3-5 0,0 0-1 0,0 0 0 32,-3 3-13-32,3-6-2 0,0 1-1 0,0 4 0 0,-3 1-19 0,3 0-4 15,0-3-1-15,-3 0 0 16,3 0-144-16,1 0-29 0,2-3-5 0</inkml:trace>
  <inkml:trace contextRef="#ctx0" brushRef="#br0" timeOffset="226916.4262">10655 2498 836 0,'0'0'24'0,"0"-8"4"0,0 8-28 0,0 0 0 15,0 0 0-15,0 8 0 0,0-3 88 0,0 3 11 16,3 5 2-16,-3 0 1 0,3 1-39 0,0 4-8 15,-3 1-2-15,3 2 0 0,3-3-21 0,-3 9-5 16,3-1-1-16,0 3 0 16,0-5-3-16,0 3-1 0,-3 4 0 0,3-4 0 15,-3 5-7-15,2-1-2 0,-2-2 0 0,0-2 0 16,-3-1 3-16,3-2 1 0,0 3 0 0,-3-1 0 16,-3-5-9-16,3 0-8 0,0 1 9 0,0-1-9 15,0-3 0-15,3-2-15 0,0-3 2 0,-3-2-472 16,3 2-95-16</inkml:trace>
  <inkml:trace contextRef="#ctx0" brushRef="#br0" timeOffset="227538.8708">10792 2799 950 0,'0'35'20'0,"-3"-25"5"0,3-2 1 0,3 0 2 15,0 3-28-15,-3-1 0 0,3 4 0 0,0-1 0 0,6 3 41 0,-6 2 3 16,0-5 1-16,3 3 0 0,3 0-15 0,0 3-3 16,-4-3-1-16,4-3 0 0,0 0-10 0,0-2-1 15,0-3-1-15,0-1 0 0,-3 1 6 0,3 0 0 32,0 0 1-32,0-5 0 0,0 0 7 0,0-3 0 0,-3 0 1 0,0 0 0 15,3-3 5-15,-6 0 1 0,2 3 0 0,-2-8 0 16,3 0 2-16,-3 3 1 0,0-3 0 0,3-2 0 15,-6-4-9-15,3 1-1 0,-3-5-1 0,0-1 0 16,0 1-4-16,-3-1-1 0,-3-2 0 0,3 0 0 16,-3 0-6-16,0-1-2 0,1 7 0 0,2-4 0 15,-3 3-6-15,3 3-8 0,-3 2 11 0,3 3-11 0,3 3 18 0,-3 0-3 16,3 5-1-16,0-3 0 0,0 3-2 0,0 0-1 16,0 0 0-16,0 0 0 0,0 0-11 0,9 8 0 15,0 3 0-15,2-3 0 0,-2 5 0 0,3-8 0 16,0 3-9-16,0-8 9 0,0 8 0 0,3-3 0 15,-6-10 0-15,3 2 0 0,0-2 0 0,-3-6 0 16,3 4 0-16,-4-1 0 16,1-6 0-16,0 6 0 0,-3-2 0 0,0 2 9 15,-3 3-9-15,3-6 12 0,-3 0-12 0,-3 1 12 16,0 2-12-16,-3 0 10 0,3 3-10 0,-6-1 10 0,3 1-10 16,0 2 12-16,0-4-12 0,3 7 12 0,0 0-12 0,-6 0 12 15,0 0-12-15,0 7 12 0,0-1-12 0,3 4 0 16,0 6 0-16,1 5 0 0,2-2 0 0,0 7-11 15,2 1 11-15,-2-1-8 0,6-5 8 0,0 3 0 16,0-5 0-16,3 2-8 0,0-3 8 0,0 1 0 0,3-6 0 0,0 0 0 16,0-2 0-16,3 0 0 0,-3-9 0 0,0 1 0 15,-1 5 0-15,1-8 8 0,-3-5-8 0,0 2 11 16,0-2-3-16,0 5 0 0,-3-11 0 0,3 8 0 16,-3-7-8-16,0 2-17 0,0 3 4 0,0-3-927 15</inkml:trace>
  <inkml:trace contextRef="#ctx0" brushRef="#br0" timeOffset="228154.1984">11727 2564 1069 0,'0'0'23'0,"0"0"5"0,0 0 0 0,0 0 4 0,0 0-32 0,0 0 0 16,0 0 0-16,0 0 0 0,0 0 55 0,0 0 5 15,0 0 0-15,0 0 1 0,8 8-2 0,-2 2-1 0,-3 4 0 0,6-1 0 16,-6 0-5-16,3 0-1 0,-3 3 0 0,3-3 0 15,-3 3-24-15,0 0-6 0,0 0-1 0,0 0 0 16,0-3-12-16,0 0-9 0,0 1 12 0,-3-1-12 16,0-3 8-16,0-2-8 0,0 0 0 0,0 3 0 15,0-9 0-15,0-2 0 0,0 0 0 0,0 0 0 32,3 6-48-32,-3-6-11 0,0 0-1 0,3-8-432 15,3-3-85-15</inkml:trace>
  <inkml:trace contextRef="#ctx0" brushRef="#br0" timeOffset="231740.9734">11670 2246 1792 0,'0'0'51'0,"0"0"10"15,0 0-49-15,0 0-12 0,0 0 0 0,0 0 0 0,0 0 63 0,0 0 9 16,0 0 3-16,0 0 0 0,3-2-35 16,-3 2-6-16,3-8-2 0,-3 8 0 0,0 0-6 0,3-6-2 15,0 1 0-15,-3 5 0 0,0 0 11 0,0 0 1 16,0-2 1-16,0 2 0 0,0 0-2 0,0 0-1 0,3-6 0 15,-3 6 0-15,0 0-23 0,0 0-11 0,0 0 10 0,0 0-10 32,0 0-119-32,0 0-29 0,0 0-7 0</inkml:trace>
  <inkml:trace contextRef="#ctx0" brushRef="#br0" timeOffset="232320.0668">11798 2604 1206 0,'0'7'26'0,"0"-1"6"0,-3-1 0 0,0-2 3 0,3-3-35 0,0 0 0 0,0 0 0 0,-3 2 0 16,3-2 42-16,0 0 2 0,0 0 0 0,0 0 0 16,0 0-11-16,0 0-1 0,9 8-1 0,0-2 0 31,-3 1 6-31,3 7 2 0,-3-6 0 0,3 2 0 0,0 3-18 0,0 1-3 15,-6-1-1-15,2-5 0 0,1 0-17 0,0 2 10 16,0-2-10-16,0 0 8 0,-3 3 0 0,0-1 0 16,3-2 0-16,-6-8 0 0,0 0-8 0,6 3 8 15,-6-3-8-15,0 0 8 0,3 11 16 0,-3-11 2 16,0 0 1-16,0 0 0 0,0 0 13 0,0 0 4 16,6-8 0-16,-3 2 0 0,0-7-7 0,0 0-1 0,0 0 0 0,-3-1 0 15,0 1-12-15,0 0-4 0,0-3 0 0,0 3 0 16,0-3-5-16,0 3-2 0,0 0 0 0,0-1 0 15,3 4-13-15,-3-3 11 0,3 5-11 0,0-8 10 16,0 5-10-16,-3 6 0 0,3-3 0 0,0 3 8 16,0 5-8-16,-3 0 0 0,0 0 0 0,0 0 8 0,0 0 0 15,0 0-8-15,6 2 12 0,-3 9-4 0,3-6 0 0,-3 3 0 16,3 3 0-16,-3 2 0 0,0 0-8 0,0-2 0 0,0 2 9 0,-1-3-9 16,4 4 0-16,-3-4-8 0,0 1 0 0,0-1 0 31,3-2-29-31,-3 0-6 0,3 3-1 0,-3-8 0 15,3 2-54-15,-6-5-11 0,0 0-3 0,6 0-457 0,0 0-92 0</inkml:trace>
  <inkml:trace contextRef="#ctx0" brushRef="#br0" timeOffset="233142.1532">12075 2429 1105 0,'0'10'24'0,"-3"-7"4"0,3-3 2 0,0 0 2 0,0 0-32 0,0-8 0 16,-3 3 0-16,3 5 0 0,0 0 90 0,0 0 11 15,0 0 3-15,0 0 0 0,0 0-35 0,0 0-6 16,0 10-2-16,0-4 0 0,3 4-25 0,3 4-6 0,-3-4-1 0,3 3 0 16,0 6-13-16,3-6-4 0,-3 3 0 0,2 3 0 15,1-4-12-15,0-1 9 0,0 2-9 0,-3 2 8 0,0-5-8 0,3 0 0 16,3-7 0-16,0 2 8 0,-6 0-8 0,0-3 12 16,3-2-12-16,0-1 12 0,-3-2 4 0,-6 0 2 31,0 0 0-31,12-2 0 0,-7-4 14 0,1 1 4 0,-3 0 0 15,0-3 0-15,0-3-7 0,0-2-1 0,-3-3 0 16,-3 3 0-16,0 0-12 0,0-3-2 0,-3 0-1 0,1 0 0 16,-1 0-13-16,0-2 11 0,0-1-11 0,0 3 10 15,0 0-10-15,-3 0 0 0,0 3 0 0,0 3 8 16,6-6-8-16,-3 3 0 0,3-1 0 0,0 9 8 16,3-3-8-16,0 5 0 0,-3 1 0 0,3 2 0 0,0 0-12 0,0 0 3 15,0 0 0-15,6 13 0 0,3-10 9 0,0 7-13 16,3-4 5-16,-3-1 8 0,3 8-15 0,3-2 5 15,-4-1 1-15,1-2 0 0,3-3-7 0,-3-5 0 16,0 8-1-16,0-2 0 0,0-12 1 0,0 4 1 16,0-4 0-16,-3-1 0 0,0 4 6 0,-1-5 1 15,1 0 0-15,-6-5 0 0,3 2-3 0,-3 3 0 0,0-5 0 0,0 5 0 16,-6-2-1-16,3 2 0 0,0-6 0 0,-3 6 0 16,0 3 12-16,-3-3 0 0,0 3 0 0,0 5 0 31,0-5 0-31,1 10 0 0,-4-2 8 0,3 2-8 15,0 0 14-15,0 3-2 0,3 3 0 0,0 2 0 0,0 3-12 0,0 2 0 0,3 1 0 0,0-1 0 0,3 3 0 16,0 6 0 0,3-9-8-16,0 1 8 0,3-3-21 0,0 2-1 15,-1-4 0-15,1-1 0 16,3 0-50-16,-3-2-9 0,3-3-3 0,0-6 0 16,0 1-13-16,0 5-3 0,-3-8-1 0,3-5 0 15,0 2 2-15,3 0 1 0,-10 1 0 0,4-6 0 16,0 0 32-16,-3 2 6 0,0 1 2 0,0 0 0 0,-3 0 46 0,3-1 12 0,-3 4 0 0,-3 2 0 15,0 0 48-15,0 0 12 0,0 0 3 0,0 0 0 0,0 0 22 0,0 0 5 16,0 0 1-16,0 0 0 0,0 0-11 0,0 0-3 16,0 0 0-16,0 0 0 0,6 5-21 0,-6-5-4 15,0 0 0-15,0 0-1 0,3 3-3 0,-3-3-1 16,0 0 0-16,0 0 0 0,0 0 10 0,0 0 3 16,3-6 0-16,-3-2 0 0,0 0-12 0,3-2-1 15,0-1-1-15,-3-2 0 16,0 0-11-16,0 0-3 0,3 2 0 0,0-2 0 15,-3 2-16-15,0 1-3 0,0-6-1 0,3 5 0 16,-3 6-12-16,3-6 0 0,0 3 8 0,0 0-8 16,0 3 0-16,0-3 0 0,-3 3 0 0,6 0 0 15,-6 5-23-15,0 0-1 0,6-3 0 0,3-2 0 16,0 5-105-16,-9 0-22 0,0 0-4 0,11 0-717 16</inkml:trace>
  <inkml:trace contextRef="#ctx0" brushRef="#br0" timeOffset="233718.3815">12810 2164 1548 0,'-15'21'34'0,"9"-15"7"0,3-4 2 0,-6 1 0 0,3 5-35 0,-3-3-8 16,0 3 0-16,9-8 0 0,0 0 37 0,-6 3 6 15,1 2 1-15,5-5 0 0,0 0-32 0,0 0-12 16,0 8 8-16,0-8-8 0,5 11 0 0,1-6 0 16,0 3-9-16,-6-8 9 0,9 8 0 0,0 2 0 0,0 4 0 0,3-1 0 15,-3-5-8-15,0 0 8 0,0 2 0 0,0 4 0 16,0 4 0-16,0 3 0 0,-6-13 0 0,3 5 0 16,0 1 0-16,-3-1 0 0,-3 0 0 0,0-2 0 15,0 2 18-15,0-2-2 0,-3-1-1 0,-3 3 0 16,0-2 29-16,3-3 7 0,-3-3 1 0,-3 0 0 15,3 3-13-15,-3-8-3 0,3 3 0 0,0-3 0 16,0-3-10-16,0 3-2 0,3 0-1 0,3 0 0 0,0 0-23 0,0 0 9 0,0 0-9 0,0 0 0 16,0 0 0-16,0 0 0 0,0 0-15 0,0 0 5 15,0 0-2-15,6 0-1 0,6-8 0 0,-3 6 0 32,0-1-25-32,6-5-5 0,-3 3-1 0,3-8 0 15,-4 5-12-15,4-3-2 0,-3-2-1 0,3 0 0 16,-3-8 12-16,0 5 3 0,0 0 0 0,0 3 0 0,-3-6 26 0,0 6 6 15,-3-8 0-15,-1 7 1 0,1 1 11 0,-3 3 0 16,-3 2 0-16,0-3 0 0,0 3 16 0,0 0 4 16,-3 3 2-16,-3 0 0 0,1-1 12 0,-1 4 2 15,3 2 1-15,-3-6 0 0,3 4-3 0,-3 4-1 16,0 4 0-16,0-4 0 0,3 4-20 0,-3 4-4 16,3-2-1-16,0 5 0 0,3 6 2 0,-3-6 0 0,3 0 0 0,3 3 0 15,0 8 2-15,0-5 0 16,3-6 0-16,0 3 0 0,3-6-12 0,0 3 0 15,6 1 0-15,-4-9 8 0,4 3-8 0,-3-5 0 0,3-1 0 0,3-2-11 16,-3 0-12-16,3 3-2 16,-3-6-1-16,-1 3-538 0,4-2-107 0</inkml:trace>
  <inkml:trace contextRef="#ctx0" brushRef="#br0" timeOffset="234506.7821">10607 3604 1173 0,'0'21'25'0,"0"-21"6"0,0 0 1 0,0 0 2 0,0 0-34 16,0 0 0-16,0 0 0 0,0 0 0 0,0 0 52 0,0 0 4 16,0 0 1-16,0 0 0 0,3 10-6 0,3 1-2 0,-3 0 0 0,3 4 0 15,0 4-7-15,0-3-2 0,0 2 0 0,3 4 0 16,0-4-5-16,0 6-2 0,0 0 0 0,-3-1 0 16,3 4-2-16,0-1-1 0,0 1 0 0,-1-1 0 15,1 1-7-15,-3 2-2 0,3-5 0 0,-3 2 0 16,0-2-4-16,0 0-1 0,0-3 0 0,-3 0 0 15,0-2-7-15,3-4-1 16,-3-1-8-16,3-4 12 0,-3-2-12 0,0 0 0 0,0 0 8 0,-3-8-8 0,0 0 0 0,3 5-18 16,-3-5 4-16,6-2 1 15,-6 2-59-15,6-6-11 0,-3-4-2 0,3-1-469 16,-3-2-94-16</inkml:trace>
  <inkml:trace contextRef="#ctx0" brushRef="#br0" timeOffset="234891.4277">10929 3768 1404 0,'0'0'31'0,"0"0"6"0,0 0 2 0,-3 10 0 16,0 1-31-16,-3-6-8 0,0 0 0 0,0 1 0 16,0-1 65-16,0-2 12 0,-3 5 3 0,3 0 0 0,-3-1-36 0,3 1-8 0,-3 0 0 0,6 0-1 15,-6 6-7-15,7-4-2 0,-4-2 0 0,3 5 0 16,0-2 42-16,0-1 8 0,3 1 1 0,3 0 1 31,0-1-112-31,3 1-22 0,-3-1-5 0,2 1-1 0,1-3 48 0,3 0 14 0,0-3 0 0,3 0 0 16,-3 1-11-16,0-1 11 0,3-2-8 0,0-1 8 31,0 1-10-31,0-3 10 0,0-3-12 0,-1 1 12 0,1-1-23 0,0-2 3 16,-3-3 0-16,3 2 0 0,-3-1 0 0,3-4 0 15,-3 0 0-15,0 1 0 16,-3-1-9-16,0 1-2 0,0-1 0 0,0 6 0 15,0-3 3-15,-3 5 0 0,-3 3 0 0,0-3 0 0,0 3 17 0,0 0 11 16,0 0-12-16,0 0 12 0,0 0 0 0,6 6 0 16,-3 4 0-16,2 1 0 0,-2-3 0 0,3 2 0 0,-3 1 0 0,3 0 0 15,-3-1-9-15,3 1 9 0,-3-1 0 0,0-2-9 16,3 3-31-16,-3-6-7 0,-3-5-1 0,6 5-587 16</inkml:trace>
  <inkml:trace contextRef="#ctx0" brushRef="#br0" timeOffset="235507.9673">11238 3961 1483 0,'0'0'32'0,"0"0"8"0,0 0 0 0,0 0 2 0,0 0-34 0,0 0-8 0,0 0 0 16,0 0 0-16,0 0 58 0,0 0 10 0,0 0 1 0,-3-3 1 15,3-5-31-15,0-2-7 0,0 2 0 0,0-3-1 16,3 1-17-16,0-4-3 0,0 4-1 0,-3-3 0 15,3 2-10-15,-3 0 8 0,-3 1-8 0,3 2 8 16,3 0-8-16,-3 3 0 0,0 5 0 0,0 0 0 16,3-8 0-16,-3 8 0 0,0 0 0 0,0 0 0 15,0 0 0-15,0 0-11 16,0 0 11-16,3 8-8 0,0 2 8 0,3-2 0 0,0 5 0 0,3-2 0 16,-6 0 0-16,6 2 0 15,0-3 0-15,0 1 0 0,0-1 0 0,3-2 0 0,-3 0 0 0,5-2 0 16,-2-1 0-16,3 0 0 0,-3-2 0 0,0 0-8 15,0-1 8-15,0-2 0 0,0-2 0 0,-3-4 0 16,3 4 0-16,-3-4 0 0,0 1 0 0,-1 0 0 16,-2-6 0-16,3 1 8 0,-3-1-8 0,0 0 0 0,0-4 8 0,0 1-8 15,-3 1 8-15,0 0-8 0,0 0 0 0,-6 2 8 16,0-5-8-16,0 3 0 0,0 2 9 0,-3 3-9 16,0-5 12-16,-3 5-12 0,0 0 16 0,3 3-3 15,0-3-1-15,-2 3 0 16,-1 5 8-16,3 2 0 0,0 1 1 0,0 5 0 15,3 3-13-15,0-1-8 0,0 6 8 0,0 0-8 0,3-3 0 0,3 3 0 16,0 0 0-16,3-3-8 0,0 6 8 0,3-3 0 0,-3-3 0 0,3 0-8 31,-1-2 0-31,4-1 0 0,0-2 0 0,0 0 0 0,0 0-120 0,0-3-23 0,3-2-5 0</inkml:trace>
  <inkml:trace contextRef="#ctx0" brushRef="#br0" timeOffset="236322.8831">11691 3776 1011 0,'3'-16'28'0,"-3"16"8"0,3 8-36 0,3 2 0 0,-3-2 0 0,0 3 0 16,3 2 54-16,-6-2 4 0,3-1 1 0,0 1 0 16,3-3-15-16,-1 2-4 0,-2-2 0 0,-6-2 0 15,3-1 0-15,0-5 0 0,3 8 0 0,-3-8 0 16,0 2-4-16,0-2 0 0,0 0-1 0,0 0 0 15,0 0 21-15,0 0 5 0,0 0 1 0,0 0 0 0,3-5 35 0,-3-5 7 16,-3-1 2-16,3 0 0 16,0 1-122-16,0-3-25 0,-3-1-5 0,3-2-1 0,-2-2 47 0,2-1 12 15,0 4 0-15,0-4 1 0,0 3-13 0,2 0 9 16,-2 0-9-16,3 6 8 0,0-3-8 0,0 7 0 16,0-2 0-16,0 6 0 0,0-1 0 0,-3 3 0 31,0 0-9-31,9-3 9 0,0 6 0 0,-9-3-8 0,9 3 8 0,0 5 0 15,0 0 0-15,0-1 0 0,0 4 0 0,-3 0 0 16,0-1 0-16,0 1 0 0,0-1 0 0,0 1 0 16,-3 0 0-16,3-1 9 0,0-2-9 0,-4 3 8 15,1-3 0-15,0 0 0 0,0-1 0 0,3-1 0 16,-6-1 5-16,0-5 1 0,0 0 0 0,3 8 0 0,-3-8-2 16,0 0-1-16,0 0 0 0,0 0 0 0,6-8 3 0,-3 3 1 0,3-3 0 0,0 0 0 15,-3-5-6-15,0-1-1 0,3-1 0 0,-3-1 0 16,3 0-8-16,-3 0 0 0,3 3 0 0,-3-1 8 15,0 4-8-15,0-1 0 0,0 1 0 0,0 2 8 16,0 3-8-16,0 2 0 0,0 0 0 0,0-5 0 16,-3 8 0-16,0 0 0 0,6 3-9 0,0 2 9 31,-3 1 0-31,6 1 0 0,-4 4 0 0,1-3 0 0,0 0 0 0,-3 2 0 16,3-2 0-16,0 3 0 0,0 0 0 0,3-1 0 15,-6-2-8-15,6-3 8 16,0 1-36-16,-3-1-3 0,0-2-1 0,0-1 0 15,3 1-114-15,0 0-23 0,-3-6-5 0,3 3-590 16</inkml:trace>
  <inkml:trace contextRef="#ctx0" brushRef="#br0" timeOffset="236723.1485">12247 3561 873 0,'0'-18'24'0,"0"15"7"15,-3 3-31-15,3 0 0 0,0 0 0 0,-3-5 0 16,-2 2 100-16,2 3 13 0,-3-5 3 0,3 0 1 15,-3 2-17-15,0 0-3 0,0 3-1 0,6 0 0 16,0 0-19-16,-9 6-4 0,0 2-1 0,0-1 0 0,3-1 16 0,0 2 4 0,0 0 0 0,0 2 0 31,0 3-110-31,3-2-22 0,0 5-4 0,0 0 0 0,3-3 44 0,0 0 0 0,3 3 10 0,0 0-2 16,-3-5-8-16,6-1 0 0,0-2 0 0,3 3 0 16,-3-6 0-16,3 3 0 0,0-3 0 0,3-2 0 31,0-3 0-31,-3-3 0 0,0-2-9 0,2-3 9 0,1 3 0 0,0-6 0 15,-6-2 0-15,0 0 9 0,3-3-9 0,-3 3 0 16,0-3 0-16,-3 2 0 0,-3 1 0 0,3 0-11 16,0 2 3-16,-3 3 0 0,0 1 8 0,0 1 0 15,-3-2 0-15,3 8 0 0,0 0 0 0,-3-2 0 16,0-4 0-16,3 6 0 0,0 0 0 0,0 0 0 16,0 0 0-16,0 11 0 0,0-3-8 0,3 2 0 0,-3 1 0 0,3 0 0 15,-3-1-1-15,3 1 0 0,3-1 0 0,0 1 0 16,0 0-17-16,0-4-3 0,0 1-1 15,0 0 0-15,3 0-32 0,-3-2-6 0,2-1-2 0,-2 0 0 16,3-5-41-16,-3 0-8 0,0-2-1 0</inkml:trace>
  <inkml:trace contextRef="#ctx0" brushRef="#br0" timeOffset="236945.3746">12384 3125 780 0,'0'-24'22'0,"0"24"5"0,0 18-27 0,6 1 0 0,-6-6 0 0,3 3 0 0,0 0 78 0,-3 2 10 15,6-4 3-15,-3 7 0 0,3 8-28 0,-3 0-6 16,3-8-1-16,-3 0 0 0,3 3-19 0,0-3-4 16,0 3-1-16,-3-5 0 0,6 2-15 0,-3 0-3 15,-3 0-1-15,0-2 0 0,3-3-13 0,-3-1 0 16,0 1 0-16,0-2 0 15,0-4-40-15,-3 1-4 0,3 2 0 0</inkml:trace>
  <inkml:trace contextRef="#ctx0" brushRef="#br0" timeOffset="237161.462">12453 3434 1080 0,'0'0'24'0,"0"0"4"0,0 0 2 0,0 0 0 0,9 0-30 0,-9 0 0 0,6-2 0 0,3-1 0 15,-3-2 27-15,3 2-1 0,-4 0 0 0,4 3 0 16,0 0-5-16,0 0-1 0,0 3 0 0,-3 0 0 16,3 2 7-16,-3 0 1 0,3-2 0 0,0 5 0 15,-3 0-3-15,0 0 0 0,3 0 0 0,-6 2 0 16,3-2-6-16,-3 0-2 0,0 3 0 0,3-1 0 16,2-4-17-16,-5 2 0 0,-3-8 0 0,0 0-667 15</inkml:trace>
  <inkml:trace contextRef="#ctx0" brushRef="#br0" timeOffset="237439.2612">12768 3249 1476 0,'0'0'32'0,"-3"5"8"0,-3 9 0 0,6-14 1 0,0 0-33 16,-6 10-8-16,-2-7 0 0,5 2 0 0,3-5 53 0,-6 8 9 0,-3-5 2 15,0 2 0-15,3 0-30 0,6-5-6 0,-6 8 0 16,0-2-1 0,0-1-7-16,6-5-2 0,-6 13 0 0,3 0 0 0,0-2-5 0,3-1-1 0,3 1 0 0,0-3 0 15,0 0-12-15,3 0 0 0,-3 2 0 0,3-2 0 16,3 0 0-16,0-2 0 0,-3-1 0 0,6 0 0 16,-4 0 0-16,4-2 0 0,-3 0-8 0,3-1 8 31,0 1-34-31,0-3-3 0,0-3-1 0,0 3-502 15,-3-2-100-15</inkml:trace>
  <inkml:trace contextRef="#ctx0" brushRef="#br0" timeOffset="237724.5591">12971 3106 1386 0,'0'0'30'0,"-6"8"6"0,0 11 2 0,-3-6 2 0,3-3-32 0,0 1-8 0,6-11 0 0,-6 8 0 16,0-3 30-16,6-5 5 0,-3 11 1 0,3-11 0 16,-3 10-21-16,6-2-4 0,-3-8-1 0,6 14 0 15,-3-1-10-15,6-10-11 0,0 4 3 0,-3-1 0 16,3 4 8-16,0 1 0 0,0-1 0 0,0 1 0 16,0-3 0-16,-1 0 11 0,-2 3-3 0,3-6 0 0,0 5 13 0,-3-2 3 0,3 0 0 0,-3 3 0 15,0-3 14-15,-3-3 3 0,-3 6 1 0,3-1 0 16,0 1 8-16,-3-1 2 0,0-4 0 0,-3 4 0 15,0-2-18-15,0 3-3 0,0-3-1 0,-3 0 0 16,3-3-22-16,-3 3-8 0,3-5 0 0,-3-1-615 16,-3-2-127-16</inkml:trace>
  <inkml:trace contextRef="#ctx0" brushRef="#br0" timeOffset="237909.1702">12539 3053 2055 0,'-9'29'45'0,"9"-29"10"0,0 0 1 0,0 0 2 0,0 0-46 0,3 6-12 0,0-4 0 0,0-2 0 16,0 0 28-16,0 0 4 0,3 0 1 0,0 3 0 16,0-6-33-16,0 3-14 0,3 8 1 0</inkml:trace>
  <inkml:trace contextRef="#ctx0" brushRef="#br0" timeOffset="240047.989">13599 2860 742 0,'0'0'20'0,"0"0"7"16,0 13-27-16,0-13 0 0,0 0 0 0,0 0 0 0,0 11 51 0,0 2 5 16,0-2 0-16,3-1 1 0,-3 4 14 0,6-1 2 15,-3 3 1-15,3 0 0 0,-6-1 1 0,6 7 0 16,0-4 0-16,-3 3 0 0,0 3-20 0,2 3-4 15,-2-1-1-15,3-2 0 16,-6 2-5-16,3 3-1 0,-3 1 0 0,6-4 0 16,-3 3-9-16,-3-2-3 0,0-6 0 0,3 3 0 15,3-1-11-15,-3-2-2 0,0-2-1 16,0-3 0-16,0-3-18 0,3 3 10 0,-3-5-10 0,0-1 8 16,0-2-8-16,0-5 0 0,-3-3 0 0,0 0 0 15,0 0-35-15,0 0-2 0,0 0-1 0,3-3 0 16,6-2-65-16,-6-6-13 0,0 1-2 0</inkml:trace>
  <inkml:trace contextRef="#ctx0" brushRef="#br0" timeOffset="240323.6798">13548 2929 1180 0,'3'8'26'0,"-3"-8"6"0,-3-3 0 0,3-2 1 0,3-8-33 0,-3 2 0 0,3 1 0 0,0-4 0 0,6 6 84 0,0 0 11 15,-3 1 1-15,3 1 1 0,0-2-38 0,3 3-8 16,0 0-2-16,-3 2 0 0,5 3-25 0,-2-5-6 15,3 5-1-15,0 5 0 0,0 0-2 0,0 3-1 16,-3-8 0-16,0 6 0 0,0 4 3 0,-3 1 1 16,-1-1 0-16,1-2 0 0,-3 5 2 0,0 1 0 31,0-1 0-31,-3 5 0 0,-3-2 8 0,-3 3 3 0,3-1 0 0,-3-4 0 16,-3 4-1-16,0 1 0 0,0-3 0 0,0-1 0 15,0 1-13-15,1 0-2 0,-1-3-1 0,0 1 0 16,0-4-14-16,3-2 0 0,-3 0 0 0,6-8 0 31,0 0-31-31,0 0-9 0,0 0-1 0,0 0-593 0,6-5-118 0</inkml:trace>
  <inkml:trace contextRef="#ctx0" brushRef="#br0" timeOffset="240812.0077">13917 3006 966 0,'0'0'27'0,"0"0"7"0,-3 8-34 0,3 0 0 0,0-8 0 0,0 0 0 31,0 0 93-31,0 0 12 0,0 0 3 0,0 0 0 0,0 0-16 0,0 0-4 0,0 0 0 0,0 0 0 16,0-3-30-16,-3-2-6 0,3-3-2 0,-3-3 0 15,3 1-8-15,0-4-2 0,-3 1 0 0,3 0 0 16,0 0-8-16,0-1-3 0,0 1 0 0,3 0 0 16,0-3-16-16,0 0-3 0,3 3-1 0,-3 2 0 15,0-2-9-15,0 3 0 16,3-4 0-16,0 6 0 0,0-5 0 0,0 5 0 0,0 0-9 0,0 0 9 15,3 3 0-15,0 2 0 0,-3-5-8 0,3 3 8 16,0 0 0-16,0 2 0 0,-1 6 0 0,-8-3 0 16,0 0-10-16,9 5 10 0,-9-5-8 0,9 3 8 15,-3 7-8-15,0-4 8 0,-3 4-8 0,0-2 8 16,0 5 0-16,0 1 0 0,-3 7 0 0,0-8 0 16,0 0 0-16,0 1 0 15,0 1 0-15,0 1 0 0,0-3 0 0,3 3 0 16,0-2 0-16,0-1 0 0,0-5 0 0,3 2 0 0,-3-4 0 0,-3-6 0 15,9 5 0-15,-3-2 0 0,0-3 0 0,0 0 0 16,0 0 10-16,-6 0 1 0,6-6 0 0,3 1 0 16,-6-3 15-16,3 3 3 0,-6 5 1 0,2-6 0 15,1-4-2-15,-3 2 0 0,0 0 0 0,0 5 0 16,-3 1-13-16,3-6-3 0,-2 2-1 0,-1-1 0 0,0 1-11 0,0 1 0 16,0 0 0-16,-3-3 8 15,3-3-30-15,3 1-6 0,-6-1-2 0,6-2 0 16,-3-3-44-16,3-3-9 0,-3 1-1 0,3-1-1 15,-3-2-126-15,0 0-25 0,3-3-4 0</inkml:trace>
  <inkml:trace contextRef="#ctx0" brushRef="#br0" timeOffset="241216.275">14072 2381 1018 0,'0'11'22'0,"0"-11"5"0,0-5 1 0,0 5 1 0,3-11-29 0,-3 6 0 0,3 2 0 0,-3-5 0 16,6 3 100-16,-6 5 15 0,0 0 2 0,0 0 1 16,6 2-51-16,0 4-11 0,0 4-1 0,0 4-1 0,0 1-23 0,0 4-5 15,3 2-1-15,-3 3 0 0,0-6 0 0,-1 9 0 16,4-1 0-16,-6-7 0 0,6 5 6 0,-6-3 1 31,0 0 0-31,0 0 0 0,0-2 4 0,-3-1 0 16,0-2 1-16,0 0 0 0,0 0 3 0,0-3 0 0,0-2 0 0,0-1 0 15,0-2-16-15,0-8-4 0,0 0 0 0,0 0 0 16,0 0-10-16,0 0-2 0,0 0-8 0,6-2 12 16,0-1-12-16,0-2 0 0,0-1 8 0,0-2-8 15,3 0 0-15,-3 3 0 0,0-8 0 0,0 8 0 16,3-1 0-16,0 4 0 0,0 2 0 0,-1-6 0 0,1 6 0 0,0 6-15 15,0-6 3-15,-3 2 1 0,3 1-1 0,0 5 0 16,-3-5 0-16,-3 2 0 0,0 3 12 0,0 2 0 16,0-4 0-16,-3 2 0 0,-3 0 0 0,3-1 0 15,-3 9 10-15,0-8-10 0,-3 3 17 0,0-3-2 16,0 5-1-16,0-8 0 0,0 6-1 0,0 0 0 16,-3-6 0-16,3 3 0 15,0-6-13-15,1 4 11 0,-1-1-11 0,6-5 10 16,0 0-19-16,0 0-4 0,-3-5-1 0,0-3 0 15,0-3-54-15,3 1-10 0,0-9-2 0,0 6-1 16,3-8-31-16,0-1-7 0,-3 1-1 0,6 0-659 16</inkml:trace>
  <inkml:trace contextRef="#ctx0" brushRef="#br0" timeOffset="241649.7456">14301 2230 1281 0,'0'6'28'0,"3"2"5"0,-3-8 2 0,0 0 2 0,0 0-29 0,0 0-8 0,0 0 0 0,0 0 0 16,0 0 65-16,0 0 12 0,3 2 3 0,0 9 0 15,3-6-34-15,-3 11-6 0,0 0-2 0,3 0 0 16,-3 2-9-16,0-2-1 0,3 8-1 0,-6 0 0 16,3 2 2-16,0 1 1 0,3-1 0 0,-3 1 0 0,0-1 5 0,0 1 1 15,0-9 0-15,0 9 0 0,6-6-10 0,-3 3-2 16,0-3 0-16,3-3 0 0,-4 1-16 0,4 2-8 16,0-5 0-16,0-3 8 0,3 0-8 0,-3-2 0 15,0-1 0-15,0-2 0 0,0 0 0 0,3-2 8 16,-3-1-8-16,3-2 8 0,-3-6-8 0,-1 0 0 15,1 1 0-15,0-6 8 16,0 2 0-16,0-2-8 0,-3-2 12 0,3-3-4 0,-3-1-8 0,0 1 12 16,-3 3-12-16,0-4 12 0,0 1-12 0,-3-3 0 15,0 0 9-15,0 3-9 0,-3 0 9 0,0 0-9 16,0-1 12-16,-6 4-12 0,3-1 9 0,0 3-9 0,-3-2 0 0,3 2 9 16,-3 3-9-16,3 2 8 0,-3 3-8 0,4 3 8 31,-1 2-8-31,0-3 10 0,-3 4-10 0,6 2 10 0,0 2-10 0,0 4 0 15,0-4 0-15,0 3 8 0,6 3-8 0,0-3-9 0,0 3 9 0,0-5-13 16,0-1 13-16,6 4-9 0,0-6 9 0,-4 2-8 16,1-2-11-16,6-3-1 0,-3 3-1 0,6-8 0 31,-3 3-43-31,0-3-9 0,0 0-2 0,0-3 0 16,3-2-55-16,-3 2-11 0,-1-2-3 0,-2-8-333 15,3 0-67-15</inkml:trace>
  <inkml:trace contextRef="#ctx0" brushRef="#br0" timeOffset="242197.5372">14718 2484 679 0,'0'0'19'0,"0"0"5"0,0 0-24 0,3 6 0 16,-3 2 0-16,3-3 0 0,-3 8 64 0,3-2 8 31,-3 2 1-31,3 3 1 0,-3-3-22 0,3 3-4 0,0 0 0 0,-3-3-1 16,3 3 9-16,0-3 1 0,0 6 1 0,-3-9 0 15,6 4-4-15,-3-7-1 0,-3 7 0 0,3-9 0 16,3 3 9-16,-6-8 2 0,0 0 0 0,0 0 0 15,3 5-16-15,-3-5-2 0,0 0-1 0,3-5 0 16,0-3 5-16,0 3 1 0,0-9 0 0,-3 1 0 16,2 0-24-16,1 0-5 0,0-6-1 0,0 6 0 0,0-8-9 0,0 2-3 15,0 1 0-15,3-1 0 0,-3 3 6 0,0 1 1 0,0-1 0 0,0 2 0 16,0 4-16-16,0 5 0 0,-3 5 8 0,0 0-8 16,0 0 0-16,0 0 0 0,0 0 0 0,3 5 0 15,0 5 11-15,3-4-11 0,-3 4 12 0,3 1-12 16,0 2 0-16,-3-5 0 0,3 3 0 0,0 2-12 31,-3 0 12-31,3-2 0 0,-3-1 0 0,0-2 0 0,0 3 0 16,0-3 0-16,0 2 0 0,0-2 0 0,0 0 0 0,0 0 0 15,-6 3 12-15,6-9-12 0,-3-2 12 0,0 0-4 16,6 8 0-16,-6-8-8 0,0 0 12 0,0 0-4 16,0 0 0-16,0 0-8 0,0 0 15 0,5-8-4 15,4 6-1-15,-3-9 0 0,-3 1 1 0,3-4 0 16,-3 1 0-16,3 0 0 0,-3 0-11 0,-3-1 12 0,3-1-12 0,0 1 12 15,0-2-12-15,-3 6 0 0,0-3 0 0,0 5 8 16,0-6-8-16,0 1 0 0,3 8 0 0,-3-3 0 16,0 8 0-16,0 0 0 0,3-5-10 0,-3 5 10 15,0 0-17-15,6 5 2 0,0 3 1 0,0-3 0 16,0 3 14-16,0 3-11 0,0 2 11 0,3 0-10 16,0 0 10-16,3-2 0 15,-6 0 0-15,5-6-8 0,-2 3-6 0,0 0-1 16,0 0 0-16,3-3 0 15,-3 0-113-15,3 1-24 0,0-6-4 0</inkml:trace>
  <inkml:trace contextRef="#ctx0" brushRef="#br0" timeOffset="242797.7631">15522 1670 1638 0,'0'0'36'0,"0"0"7"0,0 0 1 0,0 0 3 0,0 0-38 31,0 0-9-31,0 13 0 0,0-8 0 0,3 8 24 0,0-5 2 0,0 11 1 0,3-6 0 16,-1 5 3-16,1 4 1 0,3-4 0 0,-3 1 0 15,0 5 5-15,3 5 2 0,0 5 0 0,-3-2 0 16,3 7-10-16,-3-7-1 0,0 0-1 0,0 2 0 16,0-2-6-16,-3 0 0 0,3-3-1 0,-3-3 0 15,3-2-7-15,0 3 0 0,0-6-1 0,0 3 0 16,0-11-11-16,-1 5 8 0,-2-2-8 0,3-2 8 0,0-7-8 0,0-1-14 16,-3-1 3-16,-3-5 1 15,6 0-51-15,0 0-11 0,-3-5-1 0,3-1-523 0,0 4-105 0</inkml:trace>
  <inkml:trace contextRef="#ctx0" brushRef="#br0" timeOffset="243383.0133">15465 2088 1378 0,'3'23'30'0,"-3"-23"6"0,0 0 2 0,0 0 2 0,0 0-32 0,0 0-8 15,0 0 0-15,6 3 0 0,0 2 39 0,3-5 6 16,0 0 2-16,0 0 0 0,3-5-6 0,0 2-1 31,2 1 0-31,1-1 0 0,0-7-20 0,3 2-4 0,0 2 0 0,0-2-1 16,0 0-4-16,0 3-1 0,-1-5 0 0,1 2 0 15,-3 5-10-15,0-2 8 0,3-1-8 0,-6 4 8 16,3-4-8-16,-6 6 8 0,2 0-8 0,-11 0 8 16,0 0 5-16,9 3 1 0,0 2 0 0,-3 3 0 15,-6-8 5-15,3 6 1 0,3-1 0 0,0 0 0 0,0 3-7 16,-3 0-1-16,0 5 0 0,3 1 0 0,0-4-12 0,0 3 9 15,-3-5-9-15,6 5 8 0,-3-2-8 0,-3 2 0 16,3-2 0-16,-3-1 0 0,3-2 0 0,0 3 0 0,0-8 0 0,-6-3 0 16,0 0 0-16,6 2 0 0,2 6 0 0,-8-8 0 15,0 0 0-15,6-5 0 0,3-3 0 0,0 0 0 16,0 3 9-16,-3-6 0 0,0 3 0 0,0-2 0 31,0-1 4-31,0 6 1 0,-6-8 0 0,3 2 0 0,0 0-2 0,-3 6-1 16,0-8 0-16,0 2 0 0,-3 3-11 0,3 8 8 15,0-10-8-15,-3 7 8 0,3 3-8 0,0 0 0 16,0 0 0-16,0 0 0 0,0 0 0 0,0 0-14 16,0 0 3-16,6 3 1 0,0 7-2 0,0-4-1 15,0 2 0-15,6 0 0 0,-3 2 2 0,0-5 1 16,-1 3 0-16,4-2 0 0,0 2 10 0,-3-8-10 0,3 2 10 0,-3-2-10 16,0 0 10-16,0 0 0 0,0 0 0 0,-6-2 0 15,-3 2 0-15,9 0 12 0,-6-8-2 0,0 2-1 16,0-2 25-16,-3 3 5 0,3-5 1 0,-6 7 0 15,3-8 0-15,-3 3 1 0,-3-5 0 0,3 5 0 16,-3-2-16-16,0 2-3 0,0-6-1 0,0 4 0 0,3 2-21 16,-3 0 0-16,3-5 0 0,0 2 0 15,-3 3-37-15,6-5-6 0,0 0-1 0,0 2 0 16,3 3-154-16,0 0-31 0,0 3-7 0</inkml:trace>
  <inkml:trace contextRef="#ctx0" brushRef="#br0" timeOffset="243567.1581">16233 1802 1127 0,'9'-16'32'0,"-9"16"7"0,3 13-31 0,0 3-8 0,-3-5 0 0,3 2 0 16,0 0 89-16,0 3 17 0,-6 0 3 0,6-3 1 15,3 0-43-15,-3 1-9 0,-3-1-2 0,0 0 0 16,6 0-33-16,0-5-7 0,-3 3-2 0,0 2 0 16,-3-8-14-16,3 6 0 0,3-6 0 0,-3 0 0 31,-3-5-31-31,0 0-9 0,6 0-1 0,-4 0-1 15,1-5-73-15,-3 5-14 0,0-13-3 0</inkml:trace>
  <inkml:trace contextRef="#ctx0" brushRef="#br0" timeOffset="244114.9455">16406 1696 1548 0,'0'5'34'0,"0"3"7"0,0-8 2 0,-3 6 0 0,-3-1-35 0,0 3-8 15,6-3 0-15,-3 3 0 0,0 0 39 0,3 2 5 16,0 4 2-16,0-1 0 0,0-5-23 0,0 5-5 15,0-2-1-15,3 2 0 0,3 0-4 0,-3 8-1 16,0-7 0-16,3 4 0 0,0 1-12 0,3 2 9 16,-3-8-9-16,5 6 8 15,-2-6-8-15,3-5 0 0,0 0 0 0,3-3 8 16,-3 0-8-16,0 0 0 0,3-5 0 0,-3-2 8 16,3-1-8-16,-4-2 12 0,1 0-12 0,3-3 12 15,0-6 1-15,0 1 1 0,-3-5 0 0,0 2 0 16,3-3 6-16,-3 1 2 0,-3-3 0 0,-1 2 0 15,1-2 8-15,0 2 2 0,-3-4 0 0,-6 4 0 16,-3 3-5-16,3-2-1 0,3 2 0 0,-3 5 0 0,-6-2-1 0,0 0 0 16,3 0 0-16,0 5 0 0,-3 2-1 0,-2-2 0 0,2 3 0 0,0 5 0 15,6 0 1-15,-6 0 0 0,-6 5 0 0,6 3 0 16,0 6-25-16,3-7 0 0,-3 4 0 0,3 5 0 16,3-3 0-16,0 3 0 0,0 5-8 0,0-8 8 15,0 6 0-15,3-6-9 0,6-5 9 0,3 5 0 16,-3 1-10-16,0-4 10 0,3 1-8 0,2-6 8 15,1 0-9-15,-3 1 9 0,-12-6-10 0,15 2 10 0,3-2-16 0,-6 0 2 16,-12 0 1-16,0 0 0 16,12 6-55-16,-6-6-10 0,3-6-2 0,-6 1-891 15</inkml:trace>
  <inkml:trace contextRef="#ctx0" brushRef="#br0" timeOffset="244314.6024">16108 1402 2084 0,'0'0'46'0,"-6"6"10"0,0 2 1 0,6-8 1 16,0 0-46-16,0 0-12 0,0 0 0 0,0 0 0 0,0 0 39 0,0 0 5 16,0 0 2-16,0 0 0 0,6 0-34 0,3 5-12 15,0-5 9-15,0 0-9 16,-3 0-88-16,3 0-22 0,3 0-5 0,-3 0-1 0</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6T18:57:33.065"/>
    </inkml:context>
    <inkml:brush xml:id="br0">
      <inkml:brushProperty name="width" value="0.05292" units="cm"/>
      <inkml:brushProperty name="height" value="0.05292" units="cm"/>
      <inkml:brushProperty name="color" value="#FF0000"/>
    </inkml:brush>
  </inkml:definitions>
  <inkml:trace contextRef="#ctx0" brushRef="#br0">2383 9110 1537 0,'-3'5'33'0,"-3"-2"7"0,3-1 2 0,0-2 2 0,0 0-35 0,3 0-9 15,-6-8 0-15,3 0 0 0,0 6 0 0,3 2 0 0,0 0 9 0,0 0-9 32,0 0-39-32,-3-6-12 0,3 6-2 0,0 0-1 0</inkml:trace>
  <inkml:trace contextRef="#ctx0" brushRef="#br0" timeOffset="27937.5828">10816 14616 723 0,'0'0'16'0,"0"0"3"0,0 0 1 0,0 0 0 0,0 0-20 0,0 0 0 0,0 0 0 0,0 0 0 16,0 0 23-16,0 0 0 0,0 0 0 0,0 0 0 16,0 0-3-16,0 0 0 0,0 0 0 0,0 0 0 15,0 0 16-15,0 0 2 0,0 0 1 0,6 5 0 0,-6-5 3 0,0 0 1 16,0 0 0-16,6 3 0 0,-6-3-2 0,0 0 0 15,6 0 0-15,-6 0 0 0,0 0-14 0,8 0-3 0,-8 0-1 0,6 0 0 16,-6 0-11-16,0 0-3 0,6 0 0 16,-6 0 0-16,0 0-1 0,6 0 0 0,-6 0 0 0,0 0 0 15,6 0 0-15,-6 0-8 0,9 0 12 16,-9 0-4-16,6 0 7 0,-6 0 1 0,6 0 0 0,0 0 0 16,-6 0-4-16,9 2 0 0,-3-2 0 0,0 3 0 0,3-3-2 0,-3 2-1 15,-6-2 0-15,6 0 0 0,0 0-1 16,0 0 0-16,3 0 0 0,-3 0 0 0,-6 0 8 0,6 0 0 15,2-2 1-15,-2 2 0 0,0-3 7 0,0 3 0 16,-6 0 1-16,9 0 0 0,-3-2-9 0,0 2-1 31,-6 0-1-31,9 2 0 0,0-2-6 0,-3 0-8 0,0 0 11 0,3 0-11 16,0 3 12-16,-3-3-12 0,3-3 12 0,-3 3-12 16,3 0 8-16,-4 0-8 0,4-2 0 0,0 2 0 15,-3 0 10-15,0 0-10 0,-6 0 8 0,6-3-8 16,3 0 12-16,-9 3-4 0,6-2 0 0,0-1 0 15,-6 3 2-15,6-3 0 0,0 3 0 0,-6 0 0 16,6-2-10-16,0 2 0 0,-6 0 0 0,6-3 8 0,3 3-8 0,-9 0 0 16,6 0 0-16,0 0 0 0,-6 0 0 0,6 0 0 15,0-3 0-15,2 3 0 0,-8 0 0 0,6 0 0 16,0 0 0-16,3-2 8 0,-9 2-8 0,6 0 0 0,0-3 9 0,0 3-9 16,0 0 8-16,3 0-8 0,-9 0 8 0,6 0-8 31,0 0 0-31,3 0 8 0,-9 0-8 0,6 0 0 15,3 0 0-15,-3 0 8 0,-6 0-8 0,6 0 0 0,3 0 0 0,-3 0 8 16,0 0-8-16,-1 0 0 0,1 0 0 0,3 0 8 16,-3 0-8-16,0 0 0 0,-6 0 0 0,9 3 8 0,-3-3-8 15,0 2 0-15,0-2 8 0,3 0-8 0,-3 0 8 16,0 0-8-16,-6 0 0 0,9 0 0 16,-3 0 0-16,0 0 8 0,0 0-8 0,0 0 0 15,3 0 0-15,-3 3 8 0,-1-3-8 0,1 0 0 0,0 0 0 0,3 0 8 16,-3 3-8-16,0-1 8 0,-6-2-8 0,9 0 8 15,0 3-8-15,0 0 8 16,0-1-8-16,-3-2 8 0,3 0-8 0,-3 0 0 0,3 3 0 0,-3-3 8 0,0 3-8 0,3-1 0 16,-9-2 0-16,5 3 0 0,1-1 0 0,3-2 0 15,-3 3 0-15,0 0 0 0,-6-3 0 0,6 2 0 16,0 1 0-16,3 0 0 0,-9-3 0 0,6 0 0 16,3 2 0-16,-3-2 0 0,0 0 0 0,0 0 0 15,0 0 0-15,3 0 0 0,-3-2 0 0,0 2 0 16,0 0 0-16,3-3 0 0,-4 3 0 0,4-3 0 0,0 3 0 0,-3-2 0 15,3 2 0-15,0 0 0 0,0 0 0 0,0-3 0 47,0 3-44-47,0 0-12 0,0 0-4 0,3 0 0 0,-3 0 104 0,0 0 21 0,-1 3 4 0,1-3 1 0,0 0-50 16,0 2-11-16,0-2-1 0,-3 0-8 16,0 0 17-16,3 0-3 0,0 0-1 0,-3 3 0 0,-6-3-1 15,6 0 0-15,3 0 0 0,-3 3 0 0,-6-3-4 0,6 0 0 16,-6 0-8-16,6 2 12 15,0 1-12-15,-6-3 0 0,0 0 8 0,0 0-8 0,9 3-16 0,-9-3-5 16,0 0-2-16,5 2-983 0</inkml:trace>
  <inkml:trace contextRef="#ctx0" brushRef="#br0" timeOffset="30870.4345">11286 14563 597 0,'-3'10'16'0,"0"-7"5"0,0-8-21 0,3 5 0 16,0 0 0-16,0-3 0 0,-3-2 80 0,3 5 11 16,0 0 2-16,0 0 1 0,3-6-16 0,-3 1-3 15,3 0-1-15,-3 5 0 0,0 0-24 0,0 0-5 16,3-8-1-16,0 3 0 0,0-1-1 0,-3 6-1 15,3-5 0-15,-3 5 0 0,0 0-6 0,3-5 0 16,0-1-1-16,-3 6 0 0,0 0 4 0,3-8 1 0,0 1 0 0,0-1 0 16,0 2 3-16,-3-2 1 0,0 0 0 0,0 0 0 15,0-2-9-15,0-1-2 0,-3 1 0 0,6 2 0 16,-3-5-3-16,0-1-1 0,0-2 0 0,0 1 0 0,0-4-1 16,0 1-1-16,-3 2 0 0,3-3 0 0,-3-2-3 15,0 2 0-15,0 1 0 0,0 2 0 0,-3-2-8 0,3-1-1 31,-3 1-1-31,3-4 0 0,-3 4-6 0,3 2 0 0,-3-3-8 0,0 1 12 16,3-1-1-16,0 4-1 16,0-1 0-16,0-3 0 0,-3 1-2 0,0 2 0 0,-3-3 0 0,1 1 0 15,-1 2 4-15,0-5 0 0,0 5 0 0,-3-3 0 16,3 3-2-16,-3 3 0 0,3 0 0 0,0-3 0 16,0 3-10-16,0-3 0 0,0 0 9 0,0 0-9 15,1 0 0-15,-1 0 0 0,0 1 0 0,0-1 0 0,0 0 0 0,-3 0 0 16,3 0 0-16,0 3 0 0,-3-3 0 0,3 0 0 15,-3 3 0-15,3-3 8 0,-3 3-8 0,1 0 0 16,-4-1 0-16,6 4 8 0,-3-4-8 0,0 4 0 16,3-1 0-16,-3 1 8 0,0 2-8 0,3-3 8 0,-3 3-8 15,-3 3 8-15,7-3-8 0,-4 3 9 0,0-3-9 16,3 3 10-16,-3-3-10 0,0 2 0 0,0 1 9 0,0 0-9 31,0-1 0-31,0 1 0 0,0 0 0 0,1 0 0 16,-4-1 0-16,6 4 0 0,0-6 0 0,0 5 0 0,0-2 0 0,-3-1 0 0,0 1 0 0,-3 0 0 0,3-3 0 15,0 0 0-15,1-3 0 0,-1 3 0 0,3 6 0 0,-3-1 0 16,0 1 0-16,0-4 0 0,-3 4 0 0,3-1 0 31,-3 0 0-31,3-2 0 0,-2 2 0 0,2-2 0 16,0-3 0-16,0 3 0 0,0 2 0 0,0 1 0 0,0-1 0 0,0 0 0 16,3-2 0-16,0 2 0 0,-3-2 0 0,3 0 0 15,1 2 0-15,-4 0 0 0,0 1 0 0,3-4 0 16,-3 4 0-16,0-1 0 0,0 1 0 0,0-1 0 15,6 0 0-15,-3 3 0 0,-3-2 0 0,3-1 0 16,1 3 0-16,-1-3-8 0,0 3 8 0,3 0 0 0,-3 0 0 0,0 0 0 16,0 0 0-16,0 0 0 0,3 3 0 0,-3 0 0 15,0-3 0-15,0 0 0 0,0 0 0 0,0 2 0 16,0 1 0-16,1-3 0 0,-4 3 0 0,3-3 0 16,-3 2 0-16,0 1 0 0,0-1 0 0,3 1 0 15,-3 0 0-15,0-3-8 0,-3 5 8 0,3-2 0 0,4-1 0 16,-4 1-8-1,3 0 8-15,0-1 0 0,0 1 0 0,3-3 0 16,0 3 0-16,0-1-8 0,-6-2 8 0,3 3 0 16,3 0 0-16,-6-1 0 0,0 1 0 0,3-1 0 15,-2 4 0-15,5-4 0 0,-3 4 0 0,0-4-8 0,0 1 8 16,3 2 0-16,-3-5 0 0,3 3 0 0,0 0 0 0,0-1 0 16,0-2 0-16,6 0 0 0,0 0 0 0,-6 0 0 15,0-2 0-15,0 2 0 0,0 2 0 0,6-2 0 16,0 0 0-16,0 0 0 0,-6-2 0 0,0 2 0 0,0 2 0 0,6-2 0 15,0 0 0-15,-9 0 0 16,4-2 0-16,-4 4 0 0,3-2 0 0,0 6 0 0,0-4 0 0,6-2 0 0,0 0 0 0,-6 3 0 16,0-1 0-16,0 4-8 0,3-1 8 0,-3-2 0 15,6-3 0-15,0 0 0 0,0 0 0 16,0 0 0-16,0 0 0 0,-3 0 0 0,0 2 0 0,3-2 0 31,0 0 0-31,0 0 0 0,0 0 0 0,-6 0 0 16,3 3 0-16,3-3 0 0,0 0 8 0,0 0-8 15,0 0 8-15,-3 3-8 0,3-3 9 0,-3 0-9 16,3-3 12-16,0 3-12 0,0 0 10 0,-3 3-10 0,3-6 8 16,0 3-8-16,0 0 0 0,0 0 0 0,0 0 8 15,0 0-8-15,0 0-24 16,0 0-8-16,0 0 0 0,0 0-1 0,0 0-100 0,0 0-20 0,0 0-4 0</inkml:trace>
  <inkml:trace contextRef="#ctx0" brushRef="#br0" timeOffset="33002.4863">11768 14137 1137 0,'0'0'24'0,"0"0"6"0,0 0 1 0,0 0 2 0,-3-6-33 16,-3 4 0-16,3-4 0 0,0 1 0 15,-3 3 33-15,3-6 0 0,0 2 0 0,-3 1 0 0,3 2-15 0,-2-2-3 16,-1 0-1-16,0-1 0 0,3 4 5 0,-3-3 1 16,0-1 0-16,0 4 0 0,0-1 3 0,0 3 1 15,0 0 0-15,0 0 0 0,-3 3-15 0,3-1-9 16,0 4 12-16,0 1-12 0,-3 4 0 0,3 0 0 16,-3-1 0-16,3 6 0 0,0 0 0 0,1 3 0 15,-4-1 0-15,6 1 0 0,-3-4 0 0,0 4 0 0,3-1 0 0,-3 1-9 16,3 0 9-16,0 2-10 0,3-3 10 0,-3 3-10 15,3 1 10-15,0-1-8 16,3 3 8-16,3-3-8 0,-3 0 8 0,3-3 0 0,0 1 0 0,3-6 0 0,-3 3 11 0,2-5 4 16,4-1 1-16,-3-2 0 0,6-3-16 0,-3-2 0 15,0-3 0-15,0 0 0 0,3-5 20 0,-3-3-1 32,3 0-1-32,-4-3 0 0,1-2 11 0,0-3 3 15,-3-2 0-15,0 2 0 0,-3-3 2 0,0 1 1 0,0-1 0 0,-3 3 0 16,3 0-15-16,-3 3-4 0,-3 0 0 0,0 0 0 15,3 2-8-15,-6 1-8 0,0-1 12 0,-3 3-12 16,0 0 0-16,0 3 0 0,-3-3 0 0,-3 3 0 16,3 2-12-16,-3 3-10 0,1-3-2 0,-1 3 0 15,0 0-2-15,0 3-1 0,0-3 0 0,0 3 0 0,0-1 27 0,0 1 0 16,3 0 0-16,0-1 0 0,3 1 0 0,-3 0 16 16,3-1-3-16,3 3 0 0,3-5 4 0,0 0 1 15,-5 3 0-15,5-3 0 0,0 0 3 0,0 0 1 16,0 0 0-16,0 0 0 0,0 0-3 0,5 5-1 15,1-2 0-15,0 2 0 0,0-5 2 0,0 3 0 0,3-3 0 16,-3 0 0-16,3 0-8 0,-3 0 0 0,3 0-1 0,0-3 0 16,0 3-11-16,0 0 10 0,-3 0-10 0,3 0 10 15,-3-2-10-15,3 2-9 0,-1-3 9 0,-2 3-13 16,3-3-55-16,0 3-10 0,0-2-2 0</inkml:trace>
  <inkml:trace contextRef="#ctx0" brushRef="#br0" timeOffset="33256.2858">11956 14282 1198 0,'0'0'26'0,"0"0"6"0,0 0 0 0,0 0 3 0,0 0-35 15,0 0 0-15,3 6 0 0,3-1 0 0,-6 3 100 0,3 2 12 16,0-2 4-16,-3 3 0 16,3-1-40-16,0 1-8 0,-3 2-2 0,3-2 0 15,0 2-20-15,-3 0-4 0,2 1-1 0,-2-1 0 0,3 0-28 0,0-2-5 0,-3-1-8 0,3-2 11 47,0 0-43-47,0-3-9 0,-3-5-2 0,0 0-813 0</inkml:trace>
  <inkml:trace contextRef="#ctx0" brushRef="#br0" timeOffset="33987.325">12018 13973 1332 0,'0'0'29'16,"0"0"7"-16,0 0 0 0,0 0 1 0,0 0-29 0,0 0-8 0,0 0 0 0,0 0 0 0,3 8 36 0,3 2 7 16,-3-2 1-16,6 3 0 0,0-1-4 0,0 1-1 15,3-1 0-15,-3 1 0 0,0 0-23 0,0-1-4 16,3-2 0-16,-4 0-1 0,1-3-11 0,0 3 8 0,3-2-8 0,-6-4 8 31,3 4-8-31,-3-4 0 0,0 1 0 0,-6-3 0 0,0 0-10 0,0 0-4 0,0 0-1 0,0 0 0 16,0 0-29-16,0 0-7 0,0 0-1 0,0 0 0 15,0 0-19-15,-3 5-4 0,-6-2-1 0,0-3 0 32,0 0 22-32,0 0 4 0,0 0 1 0,0 0 0 0,-5 0 49 0,5 0 24 15,-3 0-3-15,3 0 0 0,0-3 38 0,0 3 7 16,3 0 2-16,0 0 0 0,6 0-1 0,0 0 0 15,0 0 0-15,0 0 0 0,0 0-15 0,0 0-4 16,0 0 0-16,0 0 0 0,0-8-13 0,3 3-3 16,3-3-1-16,0-3 0 0,-3 1-15 0,6-1-4 0,-3-2 0 15,0-3 0-15,3-2-12 0,-3 2 9 0,3-3-9 0,-1 1 8 16,-2-1-8-16,-3 3 8 0,6 0-8 0,-6 1 8 16,0 1-8-16,0 4 8 0,0-4-8 0,0 4 8 15,0-1-8-15,-3 3 8 0,0 0-8 0,0 3 8 16,0 5 4-16,0 0 0 0,0 0 0 0,0 0 0 0,0 0 8 0,0 0 3 15,0 0 0-15,0 0 0 0,0 8-11 0,3 0-3 16,0 3 0-16,0 2 0 0,0 3 12 0,3 2 3 16,-6-2 0-16,3 5 0 0,3 0-14 0,-3 1-2 0,3-1-8 0,-3 0 12 15,0 0-20-15,0-2-5 0,0-1-1 0,3-2-954 16</inkml:trace>
  <inkml:trace contextRef="#ctx0" brushRef="#br0" timeOffset="45667.7558">6154 9030 522 0,'0'0'11'0,"0"0"2"0,0 0 1 0,0 0 2 0,0 0-16 0,0 0 0 16,0 0 0-16,0 0 0 0,0 0 62 0,0 0 10 15,0 0 1-15,0 0 1 0,0 0-16 0,0 0-3 16,0 0-1-16,0 0 0 0,0 0-14 0,0 0-4 16,0 0 0-16,0 0 0 0,0 0-13 0,0 0-3 15,0 0-1-15,0 0 0 0,0 0-11 0,-3-2-8 0,0-4 9 0,0 4-9 16,1-4 8-16,-1-2-8 0,-3 6 0 0,3-4 0 16,0 1 8-16,0 0-8 0,-3 2 0 0,0 1 0 15,0-1 9-15,0 0-9 0,3-2 8 0,-3 2-8 16,0 1 0-16,3-1 0 0,-3 0 0 0,3-2 0 15,-3 3 0-15,0-1 0 0,3 0 0 0,3 3 0 16,-3-5 0-16,0 2 0 16,0-2 0-16,0 0 8 0,-3 2 5 0,3-2 1 0,-3-1 0 15,3 4 0-15,-3-3-6 0,3 2 0 0,-2-2-8 0,-1 2 12 16,3 0-12-16,3 3 0 0,-6-5 0 0,3 2 0 16,-3-2 0-16,6 5 0 0,-3-3 0 0,0 1 0 15,0-4 0-15,-3 1 0 0,3 3 0 0,0-4 0 16,0 1 0-16,3 0 0 0,-6 2 0 0,3 0 0 15,0-2-8-15,0 0 8 0,-3 2 0 0,3-2 0 0,0 0 0 0,0 2 12 16,-3-2 0-16,3-1 0 0,-6-2-24 0,6 3-6 16,-3-3-1-16,3 3 0 0,0 0 19 0,-3-3 0 15,-3 2 0-15,7 1 0 0,-4 0 0 0,0-1 0 16,0 1 0-16,0-3 0 0,3 3 0 0,0 2 0 16,-3-2 0-16,0 0 0 0,0-1 0 0,0 1 0 15,0 0 0-15,6 5 0 16,-9-8-13-16,0 3 1 0,3-3 0 0,-3 0 0 15,3 2 12-15,-3 1 16 0,3-3-3 0,0 3-1 16,1-3-3-16,-1 3-1 0,-3-3 0 0,6 0 0 16,-3 3-8-16,3-1 8 0,-3 1-8 0,0-3 8 0,3 0-8 15,0 0 0-15,-3 3 0 0,3 0 8 0,-3-3-8 16,3 2 0-16,0-2 0 0,-3 3 0 0,0 0 0 0,0 0 0 16,3-3 0-16,-3 2 0 0,0-2 0 0,3 0-9 0,-3 6 9 0,0-6 0 15,0 0-8-15,0 0 8 0,1 3 0 0,-1-3 0 16,-3 0-8-16,3 0 8 0,-3 0 0 0,3 0 0 15,0 0 0-15,-3 0 0 0,0 3 0 0,3 0 0 16,-3-3 0-16,3 0 0 0,-3 2 0 0,0 1 0 16,0 0 0-16,3-3 0 0,0 3 0 0,1-1 0 15,-1 4 0-15,0-4 0 0,3-2 0 0,-3 3 0 0,3 0 14 0,-3 2 3 16,0-2 1-16,0-3 0 0,3 3 7 0,-3-1 2 16,0 4 0-16,-3-4 0 0,3-2 10 0,0 1 3 15,0-1 0-15,-3 0 0 0,-3 0-23 0,3 2-4 16,3-2-1-16,1 3 0 0,-1-3 2 0,0 3 0 15,0 0 0-15,0-1 0 0,3-2 11 0,-3 3 3 0,0 0 0 16,3-3 0 0,-3 3-10-16,0-3-2 0,0 5 0 0,0-2 0 15,3-3 5-15,-3 0 1 0,0 3 0 0,-3-3 0 16,3 0-6-16,0 0-2 0,-3 0 0 0,3 0 0 16,-5 3 2-16,5-3 1 0,0-3 0 0,-3 3 0 0,3 0 3 15,-3 0 1-15,0 0 0 0,0 3 0 0,3-3-3 16,0 3-1-16,-3-3 0 0,3 3 0 0,0-1-6 0,0-2-2 15,0 3 0-15,0-3 0 0,0 0 1 0,0 0 0 0,3 3 0 0,-3 0 0 16,1-3-1-16,-1 2 0 0,3 1 0 0,0 0 0 16,-3 0 3-16,3-1 1 0,0-2 0 0,0 3 0 15,-3 2-2-15,3-2-1 0,-3 2 0 0,3 1 0 16,3-3-10-16,0 5 0 0,-3 0 0 0,3 0 8 16,0 0-8-16,-3-3 0 0,0-2 0 0,0 5 0 31,-3 0-29-31,6 0-8 0,0 0-2 0,-3 0-638 15,-3 0-128-15</inkml:trace>
  <inkml:trace contextRef="#ctx0" brushRef="#br0" timeOffset="48865.6404">5562 8321 734 0,'0'0'16'0,"0"0"3"0,0 0 1 16,0 0 1-16,0 0-21 0,0 0 0 0,-3 0 0 0,3 0 0 0,0 0 66 0,0 0 9 16,-3 0 1-16,3 0 1 0,0 0-1 0,-3-2-1 15,0-1 0-15,3 3 0 0,-3-3-23 0,3 3-4 16,0 0 0-16,0 0-1 0,-3-5-15 0,3 5-2 15,0 0-1-15,3-3 0 0,0-2-8 0,0 0-1 16,-3 5-1-16,6-8 0 0,0 2-19 0,0 1 10 16,0 3-10-16,0-4 8 0,3-2-8 0,0 3 0 0,3 0 0 0,-3-1 0 15,3 4 0-15,-1-4 0 0,1 1 0 0,3 0 0 16,-3 2 0-16,0-2 0 0,3 2 0 0,0 1 0 16,-3-1 0-16,6 3 0 0,-4-3 0 0,4 3 0 15,-3 3 0-15,3 0 0 0,-3 2 0 0,6-2 0 0,-3-1 0 16,2 4 0-16,1 1-9 0,-3 1 9 0,3 0-12 0,0 0 0 15,-3 3 1-15,0-1 0 0,-1 1 3 0,4 0 0 0,-3-1 0 16,0 3 0-16,-3 1 8 0,3-1-13 0,0 0 5 0,-1 0 8 16,1 1-9-16,0-1 9 0,-3 3 0 0,3 2 0 15,0-2-8-15,-3 0 8 0,-1 2 0 0,1 1 0 16,3 0 0-16,-3-1 11 0,0 3 0 0,0-2 0 16,0-1-23-16,-3 3-5 0,3-2-1 0,-4 2 0 31,-2-2 18-31,3 2-10 0,0-3 10 0,-3-2-8 0,-3 5-3 0,3-5 0 15,-3 3 0-15,3-1 0 0,-6-2 11 0,3 3-10 16,0-1 10-16,-3 1-10 0,0-1 10 0,0 1 0 0,0 2 0 0,0 3 8 16,0-3 4-16,-3 0 0 0,3 3 1 0,-3 2 0 15,-3-4 6-15,3 1 1 0,0-2 0 0,-3 1 0 0,3-1-3 16,-3-3 0 0,3-2 0-16,-3 0 0 0,0 0-4 0,3-3-1 0,-3 0 0 0,0 1 0 15,3-1 12-15,-3-3 1 0,0 1 1 0,0-3 0 16,3 0 0-16,0-3 0 0,-3 1 0 0,3-1 0 15,-3 0-11-15,3-5-3 0,0 0 0 0,0 0 0 0,0 0-4 0,0 0-8 16,0 0 11-16,0 0-11 16,0 0 0-16,3 5 0 0,-3-5 0 0,0 0 0 0,0 0-14 0,6 0 3 31,-6 0 1-31,6 0 0 16,0-2-22-16,-6 2-4 0,0 0 0 0,0 0-752 0</inkml:trace>
  <inkml:trace contextRef="#ctx0" brushRef="#br0" timeOffset="50066.2813">6017 7781 1000 0,'0'0'22'0,"0"0"5"0,-2-8 1 0,-1 3 0 0,0-3-28 0,0 0 0 0,-3 3 0 0,3-6 0 0,-6 1 71 0,3-1 9 16,0 3 1-16,-3-2 1 0,-3-1-12 0,3 1-2 16,-6-1-1-16,6 3 0 0,0-3-1 0,0 4 0 15,-6 1 0-15,7-2 0 0,-1 3-16 0,-3 0-3 16,0 2-1-16,0 0 0 0,3 1-12 0,-3-1-2 16,0 3-1-16,3 0 0 0,0 0-11 0,0 3-3 31,0-1 0-31,1 4 0 0,2-1-17 0,0 3 0 0,3 0 8 0,0 5-8 15,0 0 0-15,3 1-14 0,0 4 2 0,3 1 1 16,6 2 1-16,0 3 0 0,5-1 0 0,-2 4 0 0,6-3-2 0,-3 2-1 0,3 1 0 0,3-1 0 16,0 1 13-16,2-4-9 0,1 1 9 0,-3 0-8 15,3-3 0-15,-3 0 0 0,0-5 0 0,-1 3 0 32,1-6 8-32,0 0-8 0,-3-2 8 0,3-3-8 0,-3-6-2 0,-6 4 0 15,2-6 0-15,1-3 0 0,-3 0 0 0,3-2 0 0,-6-3 0 0,0 0 0 16,0-2 18-16,-3-1 3 0,-3-2 1 0,0-3 0 15,0 3 16-15,-6-3 4 0,-3-3 1 0,3 1 0 16,-6 2-2-16,3 0-1 0,-3-3 0 0,3 1 0 16,-3 2-15-16,0 3-3 0,0 0-1 0,0-1 0 31,-3 1-11-31,4 5 12 0,-4-2-12 0,3 2 12 0,0 0-12 0,0 2 0 16,0 4 0-16,0-1 0 15,0 3-28-15,-3 0-2 0,0 0 0 0,3 5 0 16,-3 1-27-16,3-1-6 0,1 3-1 0,-4 0 0 15,0 0-24-15,3 0-4 0,3 5-2 0,-3-2 0 16,3 2-20-16,0-3-4 0,0-2-1 0,3 3 0 16,0 0 47-16,3-4 8 0,-3 4 3 0,0-3 0 0,6 0 70 0,-3-8 15 0,-3 8 2 0,3-8 1 15,0 0 60-15,0 0 12 0,0 0 2 0,0 0 1 16,0 0-15-16,0 0-3 0,12-3-1 0,-12 3 0 16,9 0-12-16,-3-5-3 0,0 0 0 0,3-1 0 15,0 1-30-15,-3 0-6 0,0-1-2 0,0 1 0 0,0 0-30 16,-1 0 0-16,1-1 0 0,0 1 0 15,3 0-36-15,0-3-12 0,-3 2-4 0,0-1-504 0,3-1-102 16</inkml:trace>
  <inkml:trace contextRef="#ctx0" brushRef="#br0" timeOffset="50482.1551">6270 7784 1569 0,'-8'5'34'0,"8"-5"7"0,-6 3 2 0,0 0 2 0,6-3-36 0,-6 2-9 16,3-2 0-16,-3-2 0 0,3 2 28 0,0-3 3 15,-3-2 1-15,3-1 0 0,0 1-4 0,0-3-1 16,0 0 0-16,0 0 0 0,3 0-9 0,0 0-2 16,3 0 0-16,0 1 0 0,0 1-16 0,0 1 0 0,6-3 0 0,-3 3 0 15,3-1 0-15,-3 4 0 0,-6 2 0 0,9-3 0 16,5 3 0-16,-5 0 0 0,-3 0 0 0,3 3-9 15,0 2 1-15,3 0 0 0,-3 1 0 0,-9-6 0 0,6 13 8 16,3 0 0-16,0 3 0 0,-3 0-8 0,0 2 8 16,0 1 0-16,-3-1 0 0,3 1 0 15,-3-3 0-15,0-3 8 16,-3 3-8-16,3-3 11 0,-3-2 5 0,0-1 2 16,0 1 0-16,-3-3 0 0,3 0-5 0,-3-6-1 0,0 4 0 0,3-6 0 15,-6 0 9-15,6 0 2 0,-6 0 0 0,0-3 0 16,3-2-9-16,0 2-2 0,3 3 0 0,-3-5 0 15,3 0-12-15,0 5 9 0,3-6-9 0,3 1 8 16,0 0-8-16,3-1 0 0,0-2 0 0,0 1-11 16,2 1-1-16,1 1 0 0,0-3 0 0,0 3 0 15,0-3-40-15,-3 0-9 0,3 0-2 0,0 0-492 16,-3-3-98-16</inkml:trace>
  <inkml:trace contextRef="#ctx0" brushRef="#br0" timeOffset="51147.7146">5848 7231 1371 0,'-6'-5'30'0,"6"5"6"0,-6-3 2 0,6 3 1 0,0 0-31 0,-3-3-8 16,0 3 0-16,3 0 0 0,0 0 52 0,0 0 10 0,0 0 2 0,9 0 0 15,6 0-28-15,0 0-6 0,3 0-1 0,-7 0 0 16,4-2-6-16,3 2-2 0,0-3 0 0,-3 1 0 16,0-4-13-16,3 4-8 0,-6-4 8 0,-1 4-8 0,4-4 11 0,-3 1-3 15,-6 0 0-15,3 0 0 0,0-1-19 0,-3 1-4 16,-3 0-1-16,0-1 0 15,-3 6-12-15,0 0-4 0,0 0 0 0,-3-2 0 16,0-4-24-16,3 6-4 0,-9 0-2 0,0 0 0 16,0 3 4-16,0 2 1 0,0 1 0 0,0-1 0 31,-2 0 23-31,-1 6 5 0,0-3 1 0,3 2 0 0,0-2 42 0,0 3 9 0,3-3 1 0,0 2 1 16,3-2 37-16,3 0 7 0,-3 3 2 0,0-3 0 15,3-8-21-15,3 8-4 0,-3-8-1 0,0 0 0 16,0 0-16-16,6 2-3 0,3-2-1 0,-9 0 0 15,12 0-3-15,-6-2-1 0,3-4 0 0,0-2 0 16,-3 1-21-16,0-1 0 0,0 0-10 0,-3-3 10 16,-1 0 0-16,-2 1 0 0,0-3 8 0,-2 2-8 0,-1-2 17 0,-3 2-2 15,0-2-1-15,-3 2 0 0,0-2-3 0,0 3-1 0,0 2 0 0,0 0 0 16,0-3-10-16,0 6 8 0,3 0-8 0,3-1 8 16,-6 4 8-16,6-1 2 0,3 3 0 0,0 0 0 15,0 0 1-15,0 0 0 0,0 0 0 0,3 8 0 16,6 0-19-16,0 0 0 0,-3 2 0 0,3 1 0 15,0 0 0-15,0 2 0 0,3-3 0 0,-3 4 0 16,0-4 0-16,3 3 0 0,-4 1 0 0,4-4 0 0,-6 3 0 0,3-2-11 16,-3-3 11-16,3 0-10 0,-6 0 10 0,0-3 8 15,0 3-8-15,-3-8 11 0,0 0-20 0,0 0-4 16,0 0-1-16,0 0 0 16,0 0-22-16,0 0-5 0,0 0-1 0,0 0-518 15,0 0-104 1</inkml:trace>
  <inkml:trace contextRef="#ctx0" brushRef="#br0" timeOffset="74821.4513">5568 9030 806 0,'0'0'17'0,"0"0"4"0,0 0 1 0,0 0 2 0,0 0-24 0,0 0 0 0,0 0 0 0,0 0 0 15,6-2 88-15,-6 2 12 0,0 0 4 0,0-6 0 16,0 1-2-16,0 5 0 0,0-8 0 0,-3 0 0 15,0 3-30-15,0 0-5 0,0-3-2 0,-3 0 0 32,0 0-18-32,0 0-4 0,3 0-1 0,-6 0 0 0,3 0-12 0,0 3-2 15,-3-1-1-15,4 1 0 0,-4 2-2 0,0 1 0 16,0-1 0-16,0 3 0 0,0 0-4 0,-3 3-1 16,-3-1 0-16,0 1 0 0,3 0-5 0,-3 5-2 15,4 0 0-15,-1 0 0 0,0 0-2 0,0 5-1 0,0 0 0 0,0 0 0 16,0 0-2-16,0 3-8 0,0 3 12 0,3-1-4 15,-3 1-8-15,3 5 0 0,1-1 0 0,-1 4 0 16,3-1 0-16,3 4 0 0,-6-4 0 0,6 3 0 16,0 0-16-16,3 3-1 0,-3 0-1 0,3-1 0 15,3 4 18-15,0-3 0 0,3-3 8 0,0 0-8 0,-3-3 0 16,6-2-16-16,3-3 1 0,2-2 1 0,-2-1 14 0,0-5-9 16,0 1 9-16,6-1-8 0,0-2 8 0,3-4 0 15,-3-1 0-15,2-4 0 0,1-2 0 0,3-2 0 16,-3-4 0-16,0 1 0 0,-3-3 0 0,2-2 8 0,1-1-8 0,-3 0 0 15,0-2 0-15,0 0 0 0,0 0 0 0,-3 0 0 16,-4-6 0-16,4 6 8 0,0-3-8 0,-3 0 0 16,0 3 0-16,0 0 0 0,0-1 0 0,0 4 8 15,0-3-8-15,-3-1 0 0,-3 4 0 0,2-1 8 32,-2 1 0-32,0 2 1 0,-3 0 0 0,0 2 0 15,0 1-39-15,-3 0-8 0,0 0-2 0,0 5 0 16,0 0-16-16,0 0-3 0,-3-6-1 0,-3 1 0 15,0 2 3-15,0 1 0 0,-2 2 0 0,2 0 0 16,-3 0 25-16,0 0 4 0,0 2 2 0,0 4 0 0,0-4 26 0,3-2 0 0,-3 3 0 0,0 0 0 16,0-1 21-16,0 1 0 0,-3-1 0 0,0 4 0 15,1-4 18-15,2 1 3 0,-3-3 1 0,3 3 0 16,0 2 2-16,0-5 1 0,0 3 0 0,3 2 0 16,-3-5-13-16,3 5-2 0,3-2-1 0,3-3 0 15,0 0-5-15,-6 5-1 0,3-2 0 0,3-3 0 16,0 0-16-16,0 0-8 0,0 0 8 0,0 0-8 0,0 0 0 0,0 0 0 15,6 2 0-15,-6-2 0 0,0 0 0 0,9 0 0 32,3-2 0-32,-3-1 0 0,0-2 0 0,0 2 0 15,3-2 8-15,-3 0-8 0,3-3 0 0,-1 0 0 0,-2 2 0 0,3 4 8 16,0-3-8-16,0-1 0 0,-3-2 0 0,3 6 0 16,0-1 0-16,0 0 0 0,-3 1 0 0,0-1 0 15,0 3 13-15,-1 0-2 0,1 0-1 0,-3 0 0 16,-6 0-10-16,0 0-16 0,0 0 4 0,6 5 1 15,0-2 11-15,-6-3 0 0,0 0 8 0,6 5-8 16,0 3 0-16,-3-2 9 0,-6 1-9 0,3-1 0 0,3 4 10 0,-3 1-10 0,-3-3 8 0,3 2-8 16,-3 4 12-16,0-4-4 0,0 6 0 0,0-3 0 15,0-2-8-15,0 2 0 0,-3 0 0 0,3 1 0 16,0-4 20-16,3 1 0 0,-6 2-1 0,6-5 0 16,-3 0-4-16,3 0-1 0,0 0 0 0,0-8 0 31,0 8-14-31,3 0 0 0,-3-3 8 0,0-5-8 15,0 0 0-15,6 8 0 0,-6-8-12 0,6 5 12 16,0 0-28-16,3-2 2 0,-3-3 0 0,-6 0-668 16,0 0-134-16</inkml:trace>
  <inkml:trace contextRef="#ctx0" brushRef="#br0" timeOffset="79005.0384">10351 14944 1288 0,'0'0'28'0,"0"0"7"0,-3-6 1 0,0-2 0 0,3 3-36 16,-6-3 0-16,3 0 0 0,1 0 0 0,-1 0 68 0,0 3 6 15,0 2 2-15,0-2 0 0,-3 3-9 0,3-4-2 16,-3 4 0-16,3-4 0 0,-3 6-23 0,-3 0-5 16,3 0-1-16,-3 3 0 0,3 2 0 0,0-2-1 15,-3 5 0-15,3 0 0 0,-3-3-35 0,3 3 0 16,-3 5 0-16,3 0 0 0,0 1 0 0,1 2 0 0,-4-1 0 0,6 4 0 16,0-1 0-16,0 6 0 0,0-3 0 0,3 6 0 15,0-1 0-15,3 3 0 0,3 1 0 0,-3 1 0 0,3 1 0 16,2 0 0-16,1 0 0 0,3-1 0 15,0-4 0-15,0-1 0 0,3-2 0 0,0 0 0 16,3-6 0-16,3 1 0 0,-4-6 0 0,7 0 0 0,0-2 0 0,3-3-9 16,-3-3 9-16,-1 0 0 0,4-5 0 0,-3 0 0 15,0-2 9-15,-3-1-9 16,3-2 20-16,-4 0-2 0,1-6-1 0,0 3 0 16,0-3 18-16,0-2 3 0,-3-3 1 0,-1 3 0 15,4 0-25-15,-3 0-5 0,0-6-1 0,-3 3 0 16,3-2 3-16,-6-1 0 0,-3 3 0 0,2 1 0 15,1-4-11-15,-3 0 10 0,-3 4-10 0,0-4 10 16,0 3-10-16,-3 0 0 0,0 0 0 0,-3 3 0 16,0 0 0-16,0 2 0 0,0 1 0 0,-3 2 0 0,0 0-11 0,0 0-4 15,-3 3-1-15,0 2 0 16,3 0-20-16,-3 1-5 0,-3 2-1 0,0-3 0 16,1 3-10-16,-1 3-3 0,-3-3 0 0,3 2 0 15,0 1 14-15,-3 0 2 0,0 2 1 0,0-2 0 16,0 2 9-16,0 0 1 0,0 1 1 0,4-1 0 0,-4 0 27 0,3 0 0 15,0 1 9-15,3-1-9 0,-3-2 28 0,3 2 0 16,0 0-1-16,0 3 0 0,3-3-1 0,-3 3 0 0,3-2 0 0,0-1 0 0,3-5 3 16,-6 5 1-16,6-2 0 0,-6 2 0 0,3 0-18 15,3-5-4-15,0 0-8 0,0 0 12 16,-3 3 9-16,3-3 2 0,0 0 0 0,0 0 0 0,0 0-9 0,0 0-2 16,0 0 0-16,3-5 0 0,3-3 4 0,-3 0 1 31,0-3 0-31,0-2 0 0,3 3-1 0,0-4-1 0,-3 1 0 15,0 0 0-15,0 0-15 0,0-1 9 0,0-1-9 0,0 1 8 16,-3 4-8-16,3-1 8 0,0 1-8 0,0-1 8 16,-3 3-8-16,0 0 0 0,0 0 0 0,3 3 8 15,-3 0-8-15,0-1 0 0,3 4 0 0,-3 2 0 0,0 0 0 0,0 0 0 16,0 0 0-16,0 0 0 0,0 0 0 0,6 0 0 16,-6 0 0-16,6 5 0 0,3-2 0 0,-3 2 0 15,2 3-9-15,-2 0 9 0,3-3 0 0,0 3 0 16,-3 3 0-16,3-3 0 0,0 2 0 0,-3-2 0 15,3 3 0-15,0-3 0 0,3 2 0 0,-6-2 0 16,-3 0 0-16,3 3 0 0,3-3 0 0,-3-3 0 16,-3 3 0-16,3-3 0 0,-1 0 0 0,1 1 0 0,-3-1 8 0,-3-5-8 31,0 0 0-31,3 8 0 0,3-3 0 0,-6-5 0 16,0 0 0-16,3 8-10 0,0-3 0 0,-3-5-1014 15</inkml:trace>
  <inkml:trace contextRef="#ctx0" brushRef="#br0" timeOffset="79920.6944">4312 9385 1344 0,'0'0'38'0,"0"0"8"0,0 0-37 0,0 0-9 15,-3-6 0-15,3 6 0 0,0 0 32 0,0 0 4 16,0 0 0-16,0 0 1 16,0 0 2-16,0 0 0 0,9 8 0 0,0 3 0 0,-3-3-3 0,0 3 0 0,6 2 0 0,-3 0 0 15,5 0 3-15,-2 3 0 0,-6 3 0 0,6-1 0 16,3 1-19-16,-3 2-3 16,0 3-1-16,-3-6 0 0,0 3-16 0,3-2 0 0,-3 2 8 0,0-2-8 15,-1-4 0-15,-2 1 0 0,3 0 0 0,-3-5-9 16,3 2-25-16,-6-5-5 0,3 0-1 0,-3-3-496 15,3 3-99-15</inkml:trace>
  <inkml:trace contextRef="#ctx0" brushRef="#br0" timeOffset="80173.1103">4318 9718 1720 0,'0'0'38'0,"0"0"8"0,0 0 2 0,0 0 0 0,0 0-39 0,0 0-9 0,0 0 0 0,0 0 0 16,0 0 40-16,0 0 5 0,3-5 2 0,3-6 0 0,-3 1-10 0,3 2-1 15,0-3-1-15,0 1 0 0,3-4-5 0,-1 4-1 16,1 2 0-16,0 0 0 0,3-3-29 0,-3 1 0 16,-3 2 0-16,3-3 0 15,0 3-22-15,3 0-4 0,3-2-1 0,-3 2 0 16,0 0-32-16,2 3-6 0,1-9-2 0,0 4-490 0,0 2-99 0</inkml:trace>
  <inkml:trace contextRef="#ctx0" brushRef="#br0" timeOffset="80421.2815">4505 9046 1281 0,'0'0'28'0,"3"0"5"0,-6 0 2 0,3 0 2 0,0 0-29 0,3 5-8 0,-3 1 0 0,3 4 0 16,0 1 39-16,3 2 6 0,-3-2 2 0,3 2 0 0,-3 3-20 0,6-3-4 15,-3 3-1-15,0-3 0 0,-3 0-22 0,3 1 0 16,3-1 0-16,-3 0-452 15,0 0-91-15</inkml:trace>
  <inkml:trace contextRef="#ctx0" brushRef="#br0" timeOffset="80921.7863">4749 9316 1026 0,'0'0'22'0,"3"8"5"0,0 0 1 0,0 2 1 0,0 1-29 0,3-3 0 16,-3 0 0-16,3 2 0 0,3-2 61 0,0 3 7 0,0-3 0 0,-3-3 1 15,3 1-37-15,0-1-8 0,-3-3-2 0,3 1 0 16,0-6-6-16,0 1-2 0,-3-1 0 0,0-2 0 16,-1 0 15-16,-2-1 3 0,0-2 1 0,-3-2 0 15,0 2 31-15,0-3 7 0,-6 1 1 0,3-4 0 16,-2 4-20-16,-1-3-3 0,0-3-1 0,0 0 0 15,0 3-16-15,-3-1-4 0,-3 1-1 0,3 3 0 16,0-6-19-16,3 3-8 0,-3 2 8 0,3 0-8 0,-3 1 0 0,6-1 0 16,3 3 0-16,-3 3 0 0,3 0 0 0,0-1 0 15,0 6 0-15,0 0 0 0,3-5-12 0,0 0 12 16,-3 5-12-16,6-6 12 16,0 4-11-16,0-1 11 15,3 1-8-15,0-4 8 0,0 1 0 0,0-3 0 0,0 0 0 0,0 0 0 16,0-2 0-16,-3 2 0 0,-3-6-8 0,3 4 8 15,-4-3-11-15,1-1 11 0,0 1-13 0,0-3 5 16,0 3 8-16,-3 2-12 0,0 1 12 0,0 2-12 16,-3 3 12-16,0-1 0 0,3 6 0 0,-3-5 0 15,0 2 0-15,3 3 11 0,0 0-3 0,0 8 0 16,0 0 4-16,0 0 1 0,3 5 0 0,3 3 0 0,-3 0 2 0,3 5 0 16,0-5 0-16,3 3 0 0,3-1-6 0,3 1-1 0,0-1 0 0,0 3 0 15,0-2-8-15,0-6 0 0,-1-2 0 16,4-3 8-16,0 0-8 0,-3-3-14 0,6 0 3 0</inkml:trace>
  <inkml:trace contextRef="#ctx0" brushRef="#br0" timeOffset="81838.4104">9521 15420 1198 0,'-6'3'26'0,"6"-3"6"0,0 0 0 0,0 0 3 0,0 0-35 0,0 0 0 0,-3-3 0 0,3 3 0 16,0 0 40-16,-6 0 0 0,0 0 1 0,6 0 0 15,0 0 22-15,0 0 4 0,0 0 1 0,-6 3 0 16,-3-3-8-16,9 0 0 0,0 0-1 0,3 8 0 0,-3-1-27 0,6 1-4 16,3 0-2-16,0 3 0 0,3 2-11 0,-3 0-3 31,-3 1 0-31,6-1 0 0,0 0-12 0,-3 0 0 15,-1 6 8-15,1-3-8 0,0-3 0 0,-3 0-13 16,3 0 2-16,-6-2 1 16,0 2-29-16,3-5-5 0,-3-3-2 0,0 3 0 15,-6-2-41-15,3-6-8 0,0 0-1 0</inkml:trace>
  <inkml:trace contextRef="#ctx0" brushRef="#br0" timeOffset="82005.8823">9435 15550 1335 0,'0'0'29'0,"0"0"7"0,0 0 0 0,0 0 2 0,0 0-30 0,3-6-8 16,0-2 0-16,2 3 0 0,-2 0 11 0,0-1 1 15,3 1 0-15,0 0 0 16,3 0-1-16,0-1 0 0,-3-2 0 0,3 3 0 16,0 0-11-16,3 2-12 0,0-2 2 0,-3 0-405 15,3 2-81-15</inkml:trace>
  <inkml:trace contextRef="#ctx0" brushRef="#br0" timeOffset="82522.1258">9697 15473 1054 0,'8'16'23'0,"-5"-8"5"0,0 0 0 0,3 2 3 0,0 3-31 0,0 1 0 0,3-1 0 0,-3 3 0 16,0-3 41-16,0 0 3 0,3 0 0 0,3 1 0 15,-6-4-24-15,3-2-5 0,3 3-1 0,-3-3 0 0,-3 0-14 0,2-6 0 16,1 1 0-16,-3 0 0 0,3-3 16 0,-3-3 0 16,0 0 0-16,0-2 0 0,0-3 22 0,0 0 5 15,-3-2 1-15,0-1 0 0,-3 0-5 0,0-2-1 16,3 0 0-16,-3 0 0 0,0 2-20 0,0-2-4 16,0 0-1-16,0-3 0 0,-3 5-5 0,3-2-8 15,-6 2 11-15,3 1-11 16,0-1 8-16,3 1-8 0,0 2 0 0,0 2 0 15,-3 1 0-15,3-3 0 0,3 6 0 0,0-1 0 16,-3 3 0-16,0 0-9 0,3-5 9 0,-3 5 0 16,6-3 0-16,-3 3-8 0,-3 0 8 0,0 0 0 15,3-5 0-15,3-3 0 0,3 5 0 0,-3-2 0 16,0-3-9-16,3 0 9 0,-6 0-10 0,3 0 10 0,-3 0-12 16,0 0 3-16,-3 0 1 0,0 0 0 0,6 0 8 0,-6 3 0 15,0 0 0-15,0-1-8 0,-3 1-1 0,3 5 0 16,0 0 0-16,-3-2 0 15,0 2-14-15,3 0-2 0,0 0-1 0,0 0 0 16,0 0 2-16,0 7 0 0,0 1 0 0,3 0 0 0,0 0 24 0,0 5-10 16,-3-5 10-16,3 3 0 0,2-3 0 0,-2 3 0 0,0-4 10 15,3 4-2-15,-3-3-8 16,3 0 0-16,-3 0 0 0,0-3 0 0,-3 3 0 0,0-8 9 16,0 0-9-16,0 5 10 0,0-5 26 0,0 0 6 15,0 0 1-15,0 0 0 0,0 0-14 0,0 0-2 16,0 0-1-16</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6T18:57:28.940"/>
    </inkml:context>
    <inkml:brush xml:id="br0">
      <inkml:brushProperty name="width" value="0.05292" units="cm"/>
      <inkml:brushProperty name="height" value="0.05292" units="cm"/>
      <inkml:brushProperty name="color" value="#FF0000"/>
    </inkml:brush>
  </inkml:definitions>
  <inkml:trace contextRef="#ctx0" brushRef="#br0">2734 9803 1353 0,'-6'-16'29'0,"3"11"7"0,-3-1 0 0,1-2 4 0,-1 0-32 0,-3 1-8 0,0-1 0 0,0 0 0 15,-3-6 44-15,3 4 8 0,-3-3 2 0,3 2 0 16,-6 0-20-16,3 1-4 0,6 2-1 0,-3-3 0 15,-8 3 27-15,5 0 4 0,0 3 2 0,3 3 0 16,-3-4 0-16,0 4 0 0,6-1 0 0,-9 0 0 16,3 3-11-16,0 3-3 0,0 2 0 0,-2 1 0 15,2 1-26-15,3 4-6 0,-3-3 0 0,3 3-1 16,0 2-15-16,3 0 0 0,-3 0 8 0,6 3-8 0,0 0 0 0,3 3-8 0,3 2 8 0,3 3-13 16,0-3 3-16,3 5 1 0,3-2 0 0,0 2 0 15,6 6 9-15,2-3-13 0,1 3 5 0,3-3 8 16,3 0-15-16,6 3 5 0,-1-3 1 0,-2 0 0 31,0-2-11-31,0-1-1 0,-4-7-1 0,1-3 0 0,0-1 9 0,-3-1 1 0,0-6 1 0,-6-1 0 31,-1-1-1-31,4-1-1 0,-6-5 0 0,0-3 0 0,0 1 13 0,-6-6 0 16,3 0 0-16,-3-3 0 0,-3-2 0 0,0-5 0 16,-6-1 0-16,0 1 0 0,-3-6 11 0,-3-3 5 0,0-4 0 15,-3 1 1-15,0 1 17 0,0 0 3 0,-6 0 1 16,3 0 0-16,-6 5-16 0,3-2-3 0,0 2-1 0,-5 3 0 15,2 2 3-15,-3 3 1 0,3 3 0 0,-3-3 0 16,0 3-6-16,4 0 0 0,-1 2-1 0,0 3 0 16,0 0-15-16,3 6 11 0,-3-1-11 0,6 3 10 15,0 0-22-15,3 3-5 0,-2-3-1 0,2 2 0 16,0 4-39-16,0-1-8 0,3 3-2 0,6-6-604 16,-12 6-121-16</inkml:trace>
  <inkml:trace contextRef="#ctx0" brushRef="#br0" timeOffset="215.8144">2571 10200 1767 0,'3'-6'39'0,"-3"1"8"0,-3 0 1 0,3 0 2 0,3-3-40 0,-3 2-10 0,3-4 0 0,-3 4 0 0,3-2 20 0,3-2 1 16,-1-1 1-16,1 1 0 0,0-1-22 0,-3 1 0 15,0-1 0-15,6-2 0 0,-3 0 0 0,0-1 0 16,0-2 0-16,0-2-8 16,3 5-37-16,0-6-7 0,0 3-2 0,-3 0-706 0</inkml:trace>
  <inkml:trace contextRef="#ctx0" brushRef="#br0" timeOffset="416.0702">2821 9723 1336 0,'0'27'38'0,"3"-22"8"0,-3-5-37 0,0 0-9 0,6 3 0 0,3 2 0 15,-1 3 80-15,1 3 13 0,6-3 3 0,-6 5 1 16,6 0-41-16,0 0-8 0,0 1-1 0,0-1-1 16,0 0-22-16,2 0-5 0,-8-2-1 0,6-1 0 15,-3 4-10-15,3-4-8 0,0 3 12 0,0 1-12 16,-3-4 0-16,0-2 0 0,-3-3-12 0,2 1-544 15,1 2-109-15</inkml:trace>
  <inkml:trace contextRef="#ctx0" brushRef="#br0" timeOffset="6891.908">2478 9279 1396 0,'-12'-27'31'0,"6"20"6"0,-2-1 2 0,2 0 0 0,-6 2-31 0,6 1-8 0,-6 0 0 0,3 0 0 16,0-3 73-16,0 2 14 0,0-2 2 0,3 6 1 15,-3-4-23-15,3 1-5 0,0 0-1 0,6 5 0 16,0 0-17-16,-6-3-3 16,3 3-1-16,3 0 0 0,0 0-6 0,0 0-2 15,0 0 0-15,0 0 0 0,0 0-18 0,9 5-4 0,3 1-1 0,-3-1 0 16,6 0-1-16,0 1-8 0,3 2 12 0,0 0-4 16,2-3-8-16,-2 3 10 0,3 0-10 0,-3 0 10 15,-3-3-10-15,0 0 0 0,6 0 0 0,-6-2 8 16,5 0-8-16,-5-1 0 0,0-2 0 0,0 3 8 15,-3 0-8-15,-3-3 0 0,0-3 0 0,-9 3 8 0,0 0-8 16,6 0 0-16,-6 0 0 0,0 0 0 16,0 0-29-16,0 0-2 0,0 0 0 0,0 0 0 15,0 0 0-15,-6-3 0 0,0-2 0 0,6 5 0 0,0 0 10 0,-12 0 1 16,0 3 1-16,6 2 0 0,-3 3 9 0,-3 3 2 16,-3-3 0-16,6-1 0 0,3 4 8 0,-2 0 0 15,-4 2 0-15,3-3-8 16,0 1 8-16,3 0 0 0,-3 2 8 0,0-5-8 15,3 0 15-15,0-3-2 0,6-2 0 0,0-3 0 16,0 0-1-16,0 0 0 0,0 0 0 0,0 0 0 16,0 0-12-16,0 0 0 0,0 0-12 0,0-8 12 15,0 0 0-15,3 2 0 0,0-1 0 0,3-1 0 16,0 0 8-16,0 0-8 0,-6-3 0 0,6 1 0 16,-3 2 0-16,3 0 8 0,-6-3-8 0,0-2 0 0,-3 2 9 0,3 1-1 0,3-1 0 15,-6-2 0-15,-3 0 10 0,6-1 2 16,-6 1 0-16,3-3 0 0,-3 3-1 0,-3 3 0 15,3-1 0-15,0 0 0 0,0 3-4 16,0 0-1-16,3-2 0 0,-3 2 0 0,0-3 2 0,3 6 1 0,3 5 0 0,0 0 0 16,0 0 3-16,0 0 1 15,0 0 0-15,0 0 0 0,6 8-12 0,3 5-9 0,-3-2 12 0,-3 2-12 16,3 0 8-16,0 1-8 0,3 1 0 0,0-1 0 16,3 2-56-16,-3-6-17 0,6 1-4 0</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9T18:36:28.063"/>
    </inkml:context>
    <inkml:brush xml:id="br0">
      <inkml:brushProperty name="width" value="0.05292" units="cm"/>
      <inkml:brushProperty name="height" value="0.05292" units="cm"/>
      <inkml:brushProperty name="color" value="#FF0000"/>
    </inkml:brush>
  </inkml:definitions>
  <inkml:trace contextRef="#ctx0" brushRef="#br0">17415 11213 1206 0,'0'0'26'0,"0"0"6"0,0-8 0 0,0 3 3 0,3 2-35 0,-3 3 0 16,3-8 0-16,-3 3 0 0,0 5 63 0,-3-5 5 16,3 5 2-16,0-6 0 0,0 1 2 0,0 5 1 15,-3-5 0-15,3 5 0 0,-3-6-9 0,3 6-3 0,-3-2 0 0,3 2 0 16,-6-3-18-16,0 3-4 15,0 0-1-15,3 0 0 0,3 0-15 0,-6 3-3 16,0 2-1-16,0 0 0 0,0 3-11 0,0 0-8 16,-3 3 12-16,6 2-12 0,-3 0 0 0,3 3 0 0,0 0 0 15,0 3 0-15,0-4 0 0,3 4 0 0,3 0 0 0,0-4 0 16,0 4 0-16,3-6 0 0,3 0 0 0,0 1 0 16,6-6 0-16,-3-1 0 0,0-1 0 0,0-4 0 15,3 1 0-15,0-6 0 16,2 1 0-16,-2-6 0 0,-3 0 0 0,0-3 15 0,3-2-2 0,-3-3 0 15,-3 0 7-15,0-2 0 0,0-1 1 0,0-2 0 16,-3-3 2-16,0 6 0 0,-1-3 0 0,-2-1 0 16,0 4-3-16,-3-1-1 0,0-2 0 0,-3 3 0 15,0-1 4-15,-2 1 1 0,2 2 0 0,-6 0 0 16,0 3-3-16,-3-1 0 0,0 4 0 0,-3 2 0 16,-3 0-4-16,0 5-1 0,0 1 0 0,1 2 0 15,-1 2-7-15,0 1-1 0,0 5-8 0,0 3 12 0,3-1-12 16,-3 6 0-16,3 0 8 0,4 2-8 0,-4 1 0 0,6 5 0 15,-3-3 0-15,3 5 0 0,3 1 0 0,0-1-8 16,0 1 8-16,6-3 0 0,0-1 0 0,0-1 0 16,3-4 0-16,0-2 0 15,3-3-9-15,0 0 9 0,3-5-13 0,0 0 5 0,3-2 8 0,0-4 0 16,2 1 0-16,4-3 0 0,-3-3 10 0,0 1-2 16,0-4-8-16,0 1 12 0,0 0-4 0,0-3-8 15,-3 2 11-15,-1 1-11 16,-2 0-56-16,0 0-19 0,3 2-3 0,-6 0-672 15,0-2-134-15</inkml:trace>
  <inkml:trace contextRef="#ctx0" brushRef="#br0" timeOffset="905.1875">18239 10869 1155 0,'0'0'25'0,"0"0"6"0,0 0 1 0,0 0 0 0,0-5-32 0,0 0 0 0,0-1 0 0,0 1 0 16,0-3 83-16,0 3 9 0,0-1 3 0,0 1 0 15,0 5-31-15,0-5-7 0,0 0-1 0,0 5 0 16,0-6 1-16,0 6 0 0,-3-5 0 0,3 5 0 16,-6-3-9-16,0 1-3 0,0 2 0 0,-3 0 0 15,4 2-22-15,-4 1-5 0,0 2-1 0,-3 1 0 16,3 1-9-16,0 4-8 0,-3 0 9 0,3 2-9 15,0-3 8-15,-3 4-8 0,3-1 0 0,0 3 9 16,0-3-9-16,3 0 0 0,1-2 0 0,-1 2 0 0,3-2-8 0,0-1 8 16,0-2 0-16,3 0 0 0,0 0-9 0,3-3 9 15,0 1-12-15,0-1 12 0,6-2-13 0,-4-1 4 16,7 3 1-16,-3-5 0 0,6 0 8 0,0 0 0 16,0 0 0-16,3 3-8 0,0-3 8 0,3 3 0 15,-1-3 0-15,1 2 0 16,0 1 0-16,0 0 0 0,0 2 0 0,-3-2 0 0,-4 2 0 0,1 3 0 15,0-3 0-15,-3 3 0 0,-3-3 0 0,0 3 8 16,-3 3-8-16,-3-3 0 0,0 0 29 0,-3 2 2 16,0-2 0-16,-3 3 0 0,-3-3 10 0,0 2 3 15,-3 1 0-15,-3 0 0 0,-3-3-4 0,0 2-1 0,-2-2 0 0,2-3 0 16,-3 3-6-16,0-2-1 16,0-1 0-16,3 0 0 0,-3-2-12 0,3 2-4 0,1-5 0 0,2 3 0 15,0-1-16-15,0 1 10 0,3 0-10 0,0-3 8 16,0 2-22-16,0-2-5 0,6-2-1 0,3 2 0 31,0 0-47-31,0 0-9 0,-3-3-3 0,0-5-651 0,6 3-130 0</inkml:trace>
  <inkml:trace contextRef="#ctx0" brushRef="#br0" timeOffset="1249.3779">18519 10459 1339 0,'0'0'29'0,"0"0"7"0,0 0 0 0,0 0 2 0,0 0-30 0,0 0-8 16,0 0 0-16,0 0 0 0,0 0 56 0,0 0 9 16,0 0 3-16,3 5 0 0,-3 3-11 0,3 3-1 15,0-1-1-15,0 4 0 0,-3 1 4 0,3 4 1 16,-3 0 0-16,3 2 0 0,-3 3-2 0,3-1 0 15,-3 1 0-15,0 3 0 0,3 2-15 0,-3 0-3 0,0 3-1 16,0 2 0-16,3 0-9 0,-3-2-2 0,0 0 0 0,3 0 0 16,-3-3-16-16,0-3-4 15,3 1-8-15,0-4 12 0,-3 1-12 0,3-5 0 16,0 2 8-16,-3-5-8 0,3-3 0 0,0 0 0 0,-3-2 0 16,3-1 0-16,0-2-20 0,-3-8 0 15,0 0 0-15,0 0 0 16,0 0-48-16,0 0-9 0,0 0-3 0,0 0-583 0,3-5-117 0</inkml:trace>
  <inkml:trace contextRef="#ctx0" brushRef="#br0" timeOffset="1818.6289">18462 10906 1746 0,'0'0'38'0,"0"0"8"0,-5 0 2 0,5 0 1 15,-6 0-39-15,6 0-10 0,0 0 0 0,-3-3 0 16,3 3 68-16,0 0 12 0,0 0 3 0,0 0 0 15,0 0-50-15,0 0-9 0,0 0-3 0,6-5 0 16,0 0-2-16,-1 0-1 0,4 2 0 0,0 0 0 16,0 1-9-16,0-4-1 0,3 4-8 0,3-1 12 0,0-2-12 0,0 0 9 15,3-1-9-15,-1 1 8 0,1 0-8 16,3-1 0-16,0 4 0 0,0-4 0 0,-3 1 0 0,3 2 0 16,-1 1 0-16,-2-3 8 0,0 5-8 0,-3-3 0 15,3 0 0-15,-3 1 8 16,0-4-8-16,-4 6 0 0,1-2 0 0,-3-1 0 0,0 0 8 0,0 1-8 15,-3-1 8-15,-6 3-8 0,0 0 9 0,0 0-9 16,0 0 10-16,0 0-10 0,0 0 13 0,0 0-3 16,0 0-1-16,0 0 0 0,0 0-1 0,-3 8-8 15,-3 0 12-15,3 3-4 0,-6-4-8 0,0 7 0 0,0-1 0 16,3 0 0-16,-2 3 0 0,2 0 0 0,0-3 0 0,0 6 8 16,0-6-8-16,3 3 10 0,0 0-10 0,0-3 10 15,0 0-10-15,3 0 0 0,0 1 0 0,3-4 8 16,0 1-8-16,0-3 0 0,3 0 0 0,0 0 0 15,0-3 0-15,0 0 0 0,0-2 0 0,2-1 0 16,1 1 12-16,-3-3-2 0,3-3-1 0,0 1 0 16,0-1 1-16,-3-2 0 0,3-3 0 0,-3 0 0 15,0 0-2-15,0 0 0 0,0-3 0 0,0 4 0 16,-3-7-8-16,3 4 10 0,-3-3-10 0,0 2 10 16,0-2-10-16,-3 2 0 0,3-2 0 0,0 5 8 15,0-3-8-15,-3 6 0 0,0 0 0 0,0 5 8 16,0 0-8-16,0 0 0 0,0 0 0 0,0 0 0 15,0 0 0-15,0 0 0 0,0 0 0 0,0 0 0 16,3 5 0-16,3 3-9 0,-4-3 9 0,1 3 0 16,0 0-24-16,0 0 1 0,3-3 1 0,0 3 0 15,0-5-118-15,0 2-24 0,0-2-5 0,3 0-440 16,0-3-88-16</inkml:trace>
  <inkml:trace contextRef="#ctx0" brushRef="#br0" timeOffset="2087.1">19132 10938 910 0,'0'0'25'0,"0"0"7"0,0 0-32 0,6 8 0 15,-6-8 0-15,3 5 0 0,-3-5 124 0,3 5 17 16,-3-5 4-16,3 6 1 0,-3-6-18 0,0 0-4 16,0 0-1-16,0 0 0 0,6 5-29 0,-6-5-6 0,0 0 0 0,0 0-1 15,0 0-20-15,0 0-4 16,6-3-1-16,-3-2 0 0,0 0 2 0,0-3 1 16,0-5 0-16,0-1 0 0,0-2-5 0,3 1-2 15,-3-4 0-15,3 3 0 0,-3-2-14 0,3 4-4 16,-3 1 0-16,0 0 0 0,3 0-20 0,-3 2-5 15,3 1-1-15,-4 4 0 0,4-2-14 0,0 3 0 0,0 0 0 0,0 2 0 16,0 1 0-16,0-1 0 0,3 3 0 0,-3 0 0 16,0 0-23-16,3 0 3 0,-3 3 0 0,0-1 0 15,3 1-29-15,-3 2-6 0,0 0-1 16,0-2 0-16,-6-3-120 0,6 5-25 0,0 1-5 16</inkml:trace>
  <inkml:trace contextRef="#ctx0" brushRef="#br0" timeOffset="2359.3454">19424 10224 1224 0,'0'0'35'0,"0"0"7"0,0 0-34 15,0 0-8-15,0 0 0 0,0 0 0 16,3 7 57-16,3 4 10 0,-3 0 1 0,0 2 1 0,-3 0-5 0,6 3-2 15,-3 2 0-15,0 6 0 0,0 0-8 0,3 3-2 16,-3-1 0-16,3 3 0 0,-3 0-6 0,3-2-2 16,-4 2 0-16,4-3 0 0,-3 1-26 0,0-1-6 15,0 1 0-15,-3-1-1 0,3-2-11 0,-3 0 0 16,3 0 0-16,-3-1 8 0,0-2-8 0,0 3 0 16,3-3 0-16,-3-2 0 15,0 0-35-15,0-6-5 0,0 3-2 0,0-6-538 0,0 1-107 0</inkml:trace>
  <inkml:trace contextRef="#ctx0" brushRef="#br0" timeOffset="2704.5236">19412 10647 1576 0,'0'0'35'0,"0"0"7"0,3-5 2 0,-3-1 0 0,3 1-36 0,0 0-8 0,3-3 0 0,0 2 0 15,0 1 60-15,3 0 11 0,0 0 1 0,0-3 1 16,3 2-33-16,-1-2-6 0,1 0-2 0,3 3 0 16,0-3-4-16,0 3 0 0,0 2-1 0,0-2 0 0,0 5-17 0,-1-3-10 15,1 3 12-15,-3 0-12 0,3 0 12 0,-3 3-4 16,-3 0 0-16,3 2-8 16,0 0 16-16,-3 1-3 0,0-1-1 0,0 0 0 0,0 3 9 15,-1 3 2-15,-2-1 0 0,3 3 0 0,-3 1 3 0,0-1 1 16,0 0 0-16,-3 0 0 0,3-2-8 0,-3 2-2 15,-3 0 0-15,3 1 0 0,0-4-4 0,0 1-1 16,-3-1 0-16,3-2 0 0,-3-2-12 0,0-6 0 16,0 0 0-16,0 0 0 15,0 0-16-15,0 0-8 0,0 0-3 0,0 0 0 16,3-8-57-16,0-3-12 0,-3 1-3 0,3-6-533 0,-3 0-106 0</inkml:trace>
  <inkml:trace contextRef="#ctx0" brushRef="#br0" timeOffset="3456.3743">19966 10694 1551 0,'0'0'34'0,"0"8"7"0,-3-2 2 0,3-6 1 15,0 8-36-15,0-8-8 0,-3 5 0 0,3-5 0 16,0 0 116-16,0 0 22 0,0 0 4 0,0 0 1 16,-6-3-44-16,3-2-9 0,-3 0-2 0,6-6 0 15,-3 1-44-15,3-4-8 0,0-2-3 0,0-2 0 16,3 2-2-16,3-2-1 0,-3-1 0 0,3 0 0 0,-3 1-6 0,0 2 0 16,3 0-1-16,-3 3 0 0,3-3-15 0,-3 6-8 15,2-1 10-15,1 0-10 0,0 3 0 16,-3 3 0-16,3 0 0 0,-6 5 0 0,3-3 0 0,6 3 0 15,-3 0 0-15,0 3-10 0,0 2 10 0,0 0-8 16,0 6 8-16,-3 0-8 0,3-3 8 0,0 2 0 16,-3 3-9-16,3 1 9 0,-3-4 0 0,3 3 0 15,-3 1 0-15,3-1 0 0,-3-3-16 0,3 1-4 16,0 0-2-16,-1-3 0 16,4 2-18-16,0-2-3 0,-3-3-1 0,3 1 0 15,0-1-31-15,0-2-6 0,3-6-2 0,0 3 0 16,3-5-16-16,-3-1-3 0,0-2-1 0,0-2 0 15,-1-1 28-15,1 1 6 0,0-1 1 0,0-5 0 0,-3 0 35 0,3 0 7 0,-3-2 2 16,0-1 0-16,0-2 24 0,0 3 0 0,-3-1 9 0,3 1-9 16,-6 4 47-16,0-1 2 0,-1 4 1 0,-2-2 0 15,-2 5-11-15,2 0-3 0,-6 3 0 0,3-1 0 16,-3 6 7-16,0 0 1 16,0 3 0-16,-3 2 0 0,0 3-20 0,0 3-3 0,0-1-1 0,0 4 0 15,3-1 16-15,-3 0 4 0,3 3 0 0,0-3 0 16,3 0-8-16,-3 3-2 0,6-3 0 0,0 1 0 15,0-4-18-15,3 1-4 0,0-3-8 0,0 0 12 16,6-3-12-16,-3 0 0 0,0-2 0 0,3 0 0 16,-3-3 0-16,3 0 0 0,-3-3 0 0,3 0 0 15,-3 1 0-15,0-1 0 0,3 0 0 0,-3 1 0 0,0-1 0 16,0 3 0-16,-6 0 0 0,5 0 0 16,4 0 0-16,-3 3 0 0,0-1 8 0,0 4-8 0,3-1 12 0,-6 0-1 15,3 3 0-15,0 3 0 0,0-1 5 0,0 4 0 16,-3 1 1-16,3-1 0 0,-3 2 7 0,0-1 0 15,0 4 1-15,-3 2 0 0,0-2 1 0,0 2 0 16,0 0 0-16,-3 3 0 0,0-3-3 0,0 3-1 16,0 0 0-16,3-3 0 0,-3 0-22 0,-3-3 9 15,3-2-9-15,0 0 0 16,0-3-36-16,0 3-15 0,-3-2-2 0,-3-4-1074 16</inkml:trace>
  <inkml:trace contextRef="#ctx0" brushRef="#br0" timeOffset="3953.604">19105 11875 1616 0,'0'0'36'0,"0"0"7"0,0 0 1 0,0 0 1 0,0 0-36 0,0 0-9 16,0 0 0-16,0 0 0 0,0 7 63 0,0 1 10 0,3 3 3 0,3 2 0 16,0 3-3-16,0 3 0 0,0-1 0 0,3 3 0 15,0 3-13-15,0 3-2 16,-3 2-1-16,3 0 0 0,-3 3-16 0,3-1-3 15,-6 4-1-15,0-4 0 0,3-1-17 0,-3-1-4 0,0-3-1 0,0 1 0 16,-3-4-15-16,0 1 8 0,3-5-8 0,-3-1 0 16,0-5 0-16,0 1 8 0,0-4-8 0,0-4 0 31,0-6-32-31,0 0-10 0,0 0-2 0,0 0-688 0,0-6-137 0</inkml:trace>
  <inkml:trace contextRef="#ctx0" brushRef="#br0" timeOffset="4273.4687">19004 11830 1832 0,'-6'-11'40'0,"6"6"9"0,0-3 2 0,0-3 0 16,0-2-41-16,3 0-10 0,-3-1 0 0,6-1 0 16,-3 1 74-16,3 1 13 0,0 0 2 0,0 2 1 0,3 1-44 0,-3 2-9 15,6 0-1-15,3 3-1 0,0 2-24 0,2 0-11 16,1 3 10-16,6 3-10 0,0 0 9 0,0 2-9 15,3 3 8-15,-1 2-8 0,1 1 8 0,-6 2-8 16,0 3 0-16,-3-3 8 0,-3 3-8 0,-1 0 8 16,-5 0-8-16,0 2 8 0,-3-2 6 0,0 0 1 15,-3 0 0-15,0 0 0 0,-6 2 17 16,3 1 4-16,-6-1 1 0,3-2 0 0,-3 3-12 0,-3-3-2 16,-3-3-1-16,1 0 0 0,-1-2-10 0,-6-3-3 15,3 0 0-15,-3-3 0 0,3 0-9 0,0-2 0 16,3 0 0-16,0-3 0 15,1-3-46-15,2 0-2 0,0 1 0 0,3-1 0 16,3-5-104-16,3 3-22 0,-3-6-4 0</inkml:trace>
  <inkml:trace contextRef="#ctx0" brushRef="#br0" timeOffset="4565.8365">19445 11721 1321 0,'0'0'28'0,"0"0"7"0,0 5 1 0,3 3 2 0,-3 0-30 0,0 0-8 16,0 3 0-16,3-1 0 0,0 1 64 0,-3 2 11 0,3-2 2 0,0 2 1 16,3-5-27-16,-3 2-6 0,3-2-1 0,2 0 0 15,-2 0-22-15,3-2-5 0,3-4-1 0,-3 1 0 16,3-3-4-16,0 0-2 0,0-5 0 0,0 2 0 0,0-5 8 0,0 0 2 16,0-3 0-16,-4 1 0 0,1-1 4 0,0-2 0 15,-3 0 1-15,-3 0 0 0,0-1 15 0,-3 4 4 16,-3-3 0-16,0 5 0 15,-3-3 9-15,0 3 3 0,-3 0 0 0,0 3 0 0,1 0-3 16,-4-1 0-16,0 4 0 0,3-1 0 0,-3 0-26 0,3 3-6 16,0 0-1-16,0 3 0 0,0-3-32 0,3 3-6 15,0-3-2-15,6 0-749 16,0 0-151-16</inkml:trace>
  <inkml:trace contextRef="#ctx0" brushRef="#br0" timeOffset="4778.0828">19760 11634 1238 0,'6'10'27'0,"-3"-2"5"0,0 0 2 0,0 3 2 0,3 2-36 0,0 0 0 0,-3 3 0 0,0 0 0 16,3 3 92-16,-3-4 12 16,3 1 3-16,-3 0 0 0,3 0-27 0,-3-3-4 0,-3-2-2 0,3-1 0 15,0 1-18-15,0-6-4 0,-3-5-1 0,0 0 0 16,0 0-31-16,0 0-5 0,0 0-2 0,0 0 0 15,0 0-50-15,6-5-11 0,-3-6-1 0,0 1-549 16,-3-6-110-16</inkml:trace>
  <inkml:trace contextRef="#ctx0" brushRef="#br0" timeOffset="4870.2503">19844 11483 175 0,'0'0'0'0,"0"0"10"16</inkml:trace>
  <inkml:trace contextRef="#ctx0" brushRef="#br0" timeOffset="5198.7915">19942 11766 1598 0,'0'0'35'0,"0"0"7"0,0 0 2 0,0 8 1 0,0-8-36 0,0 0-9 16,0 0 0-16,0 0 0 0,0 0 124 0,0 0 22 15,0 0 5-15,0 0 1 0,0-8-63 0,0 0-12 16,0-5-2-16,0-3-1 0,0 0-39 0,3-2-8 15,0-4-2-15,0 1 0 0,0-3-9 0,3 3-3 16,-3 0 0-16,3 0 0 0,0 2-2 0,0 4-1 16,-3-1 0-16,2 5 0 0,-2 1-10 0,3-1 0 0,-3 6 0 0,3-1 0 15,-6 6 0-15,6 0 0 0,0 3-14 0,0 2 5 16,3 1 9-16,0 2-8 0,-3 5 8 0,3-3-8 16,-3 4 8-16,3-1 0 0,0 3 0 0,-3-3-8 15,3 3 8-15,0 0 0 0,-3 0 0 0,2-1 0 16,-2 1 0-16,0-3 0 0,3 1 0 0,-3-1-8 15,3-2-9-15,-3-4-2 0,3-1 0 0,0-1 0 32,-3-2-30-32,3-3-7 0,-3-3 0 0,3-2-1 0,-3-3-22 0,3-3-4 15,-6 1-1-15,3-6 0 0,0 0-27 0,-4-3-5 16,4-2-2-16,-3-3-390 0,0 1-79 0</inkml:trace>
  <inkml:trace contextRef="#ctx0" brushRef="#br0" timeOffset="5390.9327">20228 11173 1443 0,'0'-16'32'0,"0"11"6"0,0 0 2 0,0 5 0 0,0 0-32 15,0 0-8-15,0 0 0 0,0 0 0 0,0 0 80 0,9 5 15 16,-4 6 2-16,1-1 1 0,3 6-17 0,-3 3-3 16,0 2-1-16,3 3 0 0,0 2-13 0,0 3-4 15,0 0 0-15,-3 3 0 0,0-3-23 0,3 0-5 16,-3 3 0-16,0 0-1 0,0-3-21 0,0-3-10 16,3-2 10-16,-3 3-10 0,-1-3 0 0,1-3 0 15,0 0 0-15,-3 0 0 16,3-5-17-16,-3-3-10 0,0 0-1 0,0-2-1 15,-3-3-131-15,0-8-25 0,0 0-6 0,0 0-1 0</inkml:trace>
  <inkml:trace contextRef="#ctx0" brushRef="#br0" timeOffset="5558.8249">20183 11435 1990 0,'0'0'44'0,"0"0"8"0,6-5 3 0,3 2 1 0,3-2-44 0,0-3-12 0,0 3 0 0,2 0 0 16,1-3 111-16,0 0 20 0,3 0 4 0,-3 0 1 15,3-3-50-15,-3 1-10 0,3 2-1 0,-1-3-1 16,-2 3-46-16,3 3-10 0,-3 0-2 0,0-1 0 16,0 1-37-16,0 0-8 0,0 2-2 0,-4-2-781 15,1 2-157-15</inkml:trace>
  <inkml:trace contextRef="#ctx0" brushRef="#br0" timeOffset="7185.893">11578 14568 597 0,'0'0'16'0,"0"-3"5"0,-3-2-21 0,3-3 0 0,0 0 0 0,0 0 0 16,0 0 52-16,-3 0 5 0,3 0 2 0,-3-2 0 0,3-1-27 16,0 1-4-16,-3-4-2 0,3 4 0 0,0 2 15 0,-3-3 3 15,3 3 1-15,-3 0 0 0,0 1 0 0,0 1 0 16,0 1 0-16,0 2 0 0,-3-2-8 0,3 5-1 16,-3 0-1-16,0 0 0 15,-3 3-35-15,0-1 0 0,0 4 0 0,0 2 0 16,-3-3 12-16,4 3-12 0,-4 0 12 0,3 5-12 0,0-3 18 0,0 1-3 15,0 2-1-15,3 3 0 0,0-3-6 0,0 3 0 16,3 0-8-16,3 0 12 0,0 0 8 0,3 0 2 16,0 0 0-16,0 0 0 0,3-3-4 0,3 0-1 15,0-2 0-15,0-1 0 0,3 1-3 0,0-3-1 16,-1-3 0-16,-2 3 0 0,3-5-2 0,0-1-1 16,0-2 0-16,-3 0 0 0,3-2 6 0,0-1 0 0,0-5 1 0,0 3 0 15,-3-3 5-15,3 0 1 0,-4-3 0 0,1 1 0 16,0-1-23-16,0 0-8 0,0-4 0 0,-3 1 0 15,0-2 8-15,-3 1 11 0,3 1-3 0,-3-1 0 16,-3-1-8-16,0 0 0 0,0 0 0 0,0 3 0 16,-6-1 15-16,3 1 1 0,-3 0 0 0,0 0 0 15,-3 2 0-15,3 1 0 0,-6 2 0 0,6 5 0 16,-3-2 18-16,-2 2 4 0,-1 0 1 0,0 3 0 16,-6 3-28-16,6-3-11 0,-6 3 8 0,0-1-8 15,-3 6 0-15,4 0 0 0,-1 5 0 0,3 1 0 16,0-1 0-16,3 5 0 0,0 1 0 0,6 2 0 0,0 3 0 15,3 0 0-15,3 0 0 0,0 2 0 16,3 0-11-16,3 1 11 0,3-1-8 0,0 1 8 31,3-3-32-31,3-1 0 0,0-1-1 0,0-6-840 0</inkml:trace>
  <inkml:trace contextRef="#ctx0" brushRef="#br0" timeOffset="7995.1541">11542 14854 1094 0,'0'0'24'0,"0"0"4"0,0 0 2 0,0 0 2 0,3-6-32 0,-3 6 0 15,0 0 0-15,3-5 0 0,-3 5 64 0,0 0 6 16,0 0 2-16,0-5 0 0,0 5-5 0,0 0-1 16,0 0 0-16,0 0 0 0,0 0-7 0,-3-5-2 0,0 2 0 0,3 3 0 15,-3-3-10-15,-3 1-3 0,0 2 0 0,0-3 0 16,-3 3 4-16,3 0 0 0,-3 0 0 0,-3 3 0 15,1-1-12-15,-4 1-3 0,0 0 0 0,0 2 0 16,-3 0-18-16,3 0-4 0,-3 1-1 0,0 2 0 16,-2-3-10-16,-1 3 10 0,-6 0-10 0,3 0 10 15,0 0-10-15,-2 0 0 0,-4 2 0 0,3 1 0 16,-6-1 0-16,3 4 0 0,-2-4 0 0,-4 3 0 16,0 1 0-16,4-4 0 0,-4 3-11 0,0 1 11 15,0 2 0-15,1 2 0 0,2-2 0 0,0 0 0 16,0 0-10-16,4-3 0 0,-1 3 0 0,-3 0 0 15,3 0 10-15,1 2 0 0,-1 3 0 0,6 3-8 16,-3 3 8-16,6 2 0 0,-2 0 0 0,-1-3 0 0,3 3 0 0,3 0-8 16,0 3 8-16,3 0 0 0,3 0 0 0,4-3 0 15,-1 3 0-15,0-3 0 16,3 0 8-16,0-3 1 0,6 3 0 0,0 0 0 16,0-2-1-16,6-3 0 0,-3-1 0 0,3-1 0 0,0-6-8 15,0 2 0-15,3-2 0 0,-1-6-684 16,4-2-132-16</inkml:trace>
  <inkml:trace contextRef="#ctx0" brushRef="#br0" timeOffset="15177.2679">10414 16497 1188 0,'0'0'26'0,"0"0"6"0,0-6 0 0,0-1 1 0,0 4-33 0,3-5 0 16,-3 0 0-16,0 0 0 0,3 0 87 0,-3-2 10 16,3-4 3-16,0 1 0 15,0 0-33-15,-3 0-7 0,3 2 0 0,-3-2-1 16,3-3-19-16,-3 3-3 0,0-6-1 0,-3 6 0 0,3 0 1 15,-3-3 0-15,0 0 0 0,0 0 0 0,0 0-11 0,-3 3-2 16,0-3-1-16,3 6 0 0,-6-4-13 0,3 1-2 16,-6 0-8-16,3 5 12 0,-3 3-12 0,3-3 9 15,-3 2-9-15,4 1 8 0,-1 2-8 0,-3-2 8 16,3 5-8-16,0 0 8 0,0 5-8 0,3 1 0 16,-3-4 0-16,3 6 8 0,0 3-8 0,0-3 0 0,0 5 0 15,0 0-11-15,0 3 11 0,3 0-8 0,-3-3 8 0,3 6-8 16,0-1 8-16,3 1 0 0,-3-3 0 0,6 8-8 15,-3-9 8-15,3 12 0 0,0-3 0 0,0-3 0 16,0 5 0-16,3-4-8 0,-3 1 8 0,3-2 0 16,0 6 0-16,0-1 0 0,-3 1 0 15,3 2 0-15,-3 5 0 0,3-2 0 16,0 0 0-16,0 0 0 0,0-3 0 0,0 2 12 0,-3 1-4 16,3-5 0-16,-3-6-8 0,3 3 12 0,0-3-4 0,-3-3 0 15,0 1-8-15,0-3 8 0,3 2-8 0,-6-5 8 16,2 6-8-16,-2-6 0 0,3 3 0 0,-3-5 0 15,0 2 0-15,0-2 0 0,0-4-8 0,0 1 8 16,0-8-56-16,0 0-7 0,0 0-1 0,0 0 0 16,0 0-117-16,0 0-24 0,-3-2-5 0</inkml:trace>
  <inkml:trace contextRef="#ctx0" brushRef="#br0" timeOffset="15529.4204">10232 16857 1508 0,'0'0'33'0,"0"0"7"0,0 0 2 0,0 0 0 0,0 0-34 0,0 0-8 16,0 0 0-16,0 0 0 0,0 0 61 0,0 0 11 15,0-6 1-15,0 6 1 0,0 0-32 0,6-2-6 16,0-4-2-16,0 6 0 0,0-2-11 0,3 2-3 16,0-3 0-16,0 3 0 0,0-3-7 0,3 3-1 15,0 0-1-15,0-5 0 0,-1 5-11 0,4 0 8 16,-3 0-8-16,3 0 8 0,0 0-8 0,0 0 0 15,0 0 0-15,0 5 0 0,0-5 0 0,-1 3 8 16,1 2-8-16,0-5 8 0,0 8 4 0,0-2 1 0,0-1 0 0,-3 5 0 16,3-2 3-16,-3 0 1 0,-1 3 0 0,1 0 0 15,-3-6 7-15,3 8 2 0,-3-2 0 0,-3-3 0 16,0 5 2-16,0-5 0 0,0 5 0 0,-3-2 0 16,0 2-9-16,0 0-2 0,-3-5 0 0,0 5 0 15,0-5-17-15,0-3 8 0,-3 1-8 0,3-6 0 16,0 0-11-16,0 0-9 0,0 0-1 0,-6 0-1 31,0 0-54-31,0-8-12 0,3-3-1 0,0 3-548 0,0-5-110 0</inkml:trace>
  <inkml:trace contextRef="#ctx0" brushRef="#br0" timeOffset="16592.1921">10679 16740 1069 0,'3'-13'23'0,"0"5"5"0,-3 5 0 0,3-2 4 16,-3 0-32-16,0 5 0 0,0 0 0 0,3-5 0 0,-3 5 73 0,0 0 9 15,0 0 2-15,0 0 0 16,0 0-22-16,0 0-4 0,0 0-1 0,0 0 0 15,0 0-40-15,0 0-8 0,0 0-1 0,0 0-8 0,0 0-11 0,3 5-9 16,0 5-1-16,3-2-1 16,-3 0-33-16,3 5-6 0,-3 1-2 0,2 2 0 15,-2-1-17-15,3 4-3 0,0 2-1 0,0-2 0 16,0-1 22-16,0 3 4 0,0-7 1 0,-3 7 0 0,3-5 43 0,-3 0 14 16,3-3 0-16,-3 5-10 0,3-5 56 0,-3 1 11 15,0-1 3-15,0 0 0 0,3 0 37 0,-3-2 8 16,-3-3 2-16,6 3 0 0,-6-9-18 0,3 6-3 15,-3-8-1-15,0 0 0 0,0 0-22 0,0 0-5 0,0 0-1 0,0 0 0 16,3-8-8-16,3 3-1 0,-6-8-1 0,3-1 0 16,0 1-17-16,0 0-3 0,-3 0-1 0,3-1 0 15,-3 1-2-15,3 0 0 0,0 0 0 0,-3 2 0 16,2-2-2-16,1 2-1 16,-3 1 0-16,3 2 0 0,0-3-9 0,0 3-1 0,-3 0-1 0,6 0 0 15,-6 3-10-15,3 0 0 0,0 0 0 0,-3 5 8 16,0 0-8-16,9-3 0 0,-3 3 0 0,3 0 0 15,-3 3 0-15,3 2 0 0,-3 3 0 0,3-3 0 16,-3 6 0-16,3-3 10 0,-3 0-10 0,0 5 10 16,0-3-10-16,0 1 8 0,0 2-8 0,-1-2 8 15,-2 2-8-15,3 0 0 0,0-2 9 0,0-1-9 16,-3 1 0-16,3-3-15 0,-3 5 3 0,3-8 0 16,0 1-50-16,0-4-10 0,-6-2-1 15,6 6-1-15,0-6-42 0,3-6-8 0,0 4-1 0,0-1-1 16,0-5-8-16,3 3-2 0,0-3 0 0,-4 0 0 15,4 0 41-15,-3-3 8 0,3 4 2 0,-3 1 0 0,0-2 53 0,-3-2 12 16,3 2 1-16,-3 0 1 0,0 3 46 0,-3-3 10 16,3-3 2-16,-3 6 0 0,0-3 51 0,0 0 10 15,-3 3 3-15,0-3 0 0,0 0 0 0,0-3 0 16,0 6 0-16,0-3 0 0,-3 3-8 0,0-3-2 16,0 2 0-16,0 4 0 0,0-4-38 0,3 6-8 15,-6-5-2-15,6 5 0 0,-6 5-17 0,3-2-3 16,-3 2-1-16,3 1 0 0,-3 2-14 0,3 2-3 15,-3-2-8-15,3 5 12 0,0 1-12 0,0-1 0 16,3-3 0-16,0 4 0 0,0-4 0 0,3 1 0 16,-3 2 0-16,3-2 0 0,0-3 0 0,-3-1 0 0,3 1 0 0,3-2 0 15,-6-6 0-15,6 5 0 0,-6-5 0 0,6 0 0 16,0-5 10-16,0 2-1 0,0-2 0 0,0-1 0 16,0-1 3-16,0-1 0 0,0-3 0 0,-3 6 0 15,3-3-12-15,-3 3 0 0,2-1 9 0,-2 4-9 16,-3 2 0-16,6-6 8 0,-6 6-8 0,0 0 0 15,6 0 0-15,-6 0 9 0,6 0-9 0,-6 0 0 16,6 6 8-16,0-4-8 0,0 1 0 0,0 0 0 16,0 2 8-16,0 0-8 0,0-2 0 0,-3 2 0 15,3 0 0-15,0-2 0 0,3 0 0 0,-3-1 0 16,0-2 0-16,3-2 0 0,-3 2 0 0,3-6 0 16,-4 1-12-16,4 0 12 0,0-3-13 0,0 3 5 15,0-3 8-15,-3-6-10 0,3 1 10 0,0-5-10 16,0 2-2-16,0-8 0 0,-3 0 0 0,3-5 0 15,-3-3-4-15,0 0-2 0,-3 1 0 0,0-4 0 0,-3 4 9 0,0 1 9 16,0-1-13-16,-3 2 5 0,-3 0 8 0,-3-3-10 16,0 5 10-16,0-4-10 0,0 9 10 0,-3-1 0 15,3 1 0-15,0 4 0 0,0 2 0 0,0 3 9 16,3 2-1-16,0 3-8 0,0 3 17 0,4 2-3 16,2 3-1-16,0 0 0 0,-6 3-5 0,3 8 0 15,0-1-8-15,0 6 12 0,3 0-12 0,0 5-8 16,3 3 8-16,-3 2-13 0,3 1 13 0,3 5 0 15,-1 7 0-15,4 1-9 0,3 5 9 0,-3 0 12 0,3 3-2 16,3-4-1-16,0-4 14 0,3-3 2 0,-3-8 1 0,0 0 0 16,2-7-10-16,4-1-3 15,-3-3 0-15,3-4 0 0,-3-4-13 0,0-2 0 0,0-3 0 0,-4-2 0 32,1-3-36-32,0-3-9 0,0-2-3 0,-3 0-987 0</inkml:trace>
  <inkml:trace contextRef="#ctx0" brushRef="#br0" timeOffset="17135.8076">12030 16743 1242 0,'0'0'35'0,"0"-5"9"0,0-1-36 0,0-2-8 16,0 3 0-16,0 5 0 0,0-5 96 0,0 5 18 0,0 0 3 0,0 0 1 15,0 0-26-15,0 0-4 0,0 0-2 0,0 0 0 16,0 0-38-16,6 5-7 0,0 8-1 0,0 0-1 15,0 1-1-15,0 4 0 0,0 6 0 0,0-3 0 16,0 0 0-16,0 6 0 0,0-3 0 0,-3-3 0 16,3 3-14-16,-3-3-4 0,0 5 0 0,0 1 0 15,-3 4-10-15,3-4-2 0,-3 5-8 0,2-6 12 16,-2 1-12-16,0-1 0 0,0-2 0 0,0-3 0 16,0-2 9-16,0-4-9 0,0 4 8 0,0-6-8 15,0-5-16-15,3-3-8 0,-3-5-1 0,0 0-1 16,0 0-70-16,0 0-13 0,0-2-3 0,3-9-522 15,-3-2-104-15</inkml:trace>
  <inkml:trace contextRef="#ctx0" brushRef="#br0" timeOffset="17464.2933">12066 16777 1576 0,'0'0'35'0,"0"0"7"0,0-8 2 0,0 3 0 0,-3-3-36 0,3-3-8 15,-3 6 0-15,3-3 0 0,0-5 72 0,3 8 12 16,-3-6 2-16,3 1 1 0,0 2-23 0,0-3-5 16,0-2-1-16,3 8 0 0,-3-3-17 0,3 5-3 15,3-2-1-15,0-1 0 0,-1 6-22 0,1-2-5 0,3 2-1 16,-3 2 0-16,3-2-9 0,0 0 0 0,0 6 0 16,3-1 8-16,-3-2-8 0,0 5 0 15,0-3 9-15,-4 5-9 0,1-2 12 0,0 6-3 0,-3-4 0 0,0 3 0 16,-3 3 10-16,3-3 1 0,-6 1 1 0,3 4 0 15,-6 1-2-15,3-1-1 0,-3-2 0 0,0-3 0 16,0 1-8-16,-3 1-2 0,3-4 0 0,-3 0 0 16,3-3-8-16,-3-3 8 0,3 0-8 0,-2-2 8 15,2 2-8-15,-3-2-11 0,0-1 3 0,0-2 0 32,6 0-52-32,-6 0-11 0,3-2-1 0,3 2-616 0,-3-8-124 0</inkml:trace>
  <inkml:trace contextRef="#ctx0" brushRef="#br0" timeOffset="17829.029">12444 16592 1354 0,'0'0'38'0,"-3"3"10"0,3 7-39 0,0-2-9 16,-3 0 0-16,3 5 0 0,-3 1 79 0,0-1 13 15,3 5 4-15,0 1 0 0,-3-1-26 0,3-2-5 16,0 3-1-16,0-1 0 0,3-2-15 0,0 3-3 15,0-6-1-15,0 0 0 0,3 0-21 0,0 1-4 16,3-9 0-16,-3 3-1 0,0-3-10 0,3 0-1 16,0-2-8-16,-4 0 12 0,4-3 3 0,-3-3 0 0,3-5 0 0,-3 5 0 15,0-2 5-15,-3-5 2 0,3-4 0 0,0 6 0 16,0-5 0-16,-3-5 0 16,0 4 0-16,0 1 0 0,-3-5 2 0,3 2 0 0,-3-3 0 15,-3 1 0-15,3 5 7 0,-3-1 1 0,0 1 1 0,0 0 0 16,-3 2-3-16,0 1-1 0,-3-1 0 0,0 6 0 15,0-3-7-15,-3 5-2 0,1 1 0 0,-1-1 0 16,3 3-20-16,-3 0 0 0,0 0 0 0,3 3 8 16,-3-1-28-1,6 1-6-15,-3-3-1 0,3 0 0 16,0 0-122-16,6 0-25 0,0 0-5 0,0 0-494 0,0 0-99 0</inkml:trace>
  <inkml:trace contextRef="#ctx0" brushRef="#br0" timeOffset="18046.7423">12587 16555 1018 0,'0'0'22'0,"6"0"5"16,0 3 1-16,3-1 1 0,-3 1-29 0,2-3 0 0,-2 5 0 0,3-2 0 0,0 2 40 0,0 0 3 15,0 3 0-15,0-2 0 0,0 4 18 0,-3 1 4 16,3-1 1-16,-3 4 0 16,0-6 18-16,0 5 3 0,-3 3 1 0,0-3 0 0,0 3 37 0,0-3 8 15,-3 0 2-15,0 0 0 0,0 1-127 0,0-4-24 16,-3-2-6-16,0 3-1 0,3-3 32 0,-3 0 7 15,3-8 0-15,-3 5 1 16,-3-2-34-16,6-3-7 0,0 0-2 0,-3-3 0 16,-3-5-141-16,3-3-28 0,3-2-5 0</inkml:trace>
  <inkml:trace contextRef="#ctx0" brushRef="#br0" timeOffset="18470.1533">12801 16531 1155 0,'0'0'25'0,"0"0"6"0,3 5 1 0,0 9 0 0,-3-1-32 0,3 0 0 0,3 0 0 0,-3 1 0 16,0 1 48-16,0 1 2 0,0-2 1 0,0-1 0 16,3 5-7-16,-3 1-2 0,3-6 0 0,-3 3 0 15,0 0 13-15,3 0 2 0,-3-6 1 0,0-2 0 16,0 5 10-16,0-2 3 0,-3-3 0 0,3 0 0 16,-3-3-11-16,0-5-3 0,0 0 0 0,0 0 0 15,0 0-11-15,0 0-2 0,0 0-1 0,0 0 0 16,0 0-5-16,0 0-1 0,0 0 0 0,2-5 0 15,1-3-18-15,-3-5-4 0,3 2-1 0,3-5 0 16,-3 0-14-16,3 1 0 0,0-4 0 0,0-2 0 16,0 2 0-16,0-2 0 0,0 3 0 0,0-1 0 0,0 3 0 0,0 0 0 15,0 3 0-15,0 0 0 0,0 0 0 0,0 7-12 16,-3-2 12-16,0 3-10 0,-3 5 10 0,0 0 0 16,0 0-9-16,0 0 9 0,0 0 0 0,6 5 0 15,-3 6-9-15,0 0 9 0,0 2 0 0,0-3 0 16,0 9 8-16,0-3-8 0,0 2 14 0,2-4-3 15,-2 7-1-15,3-5 0 0,-3 2-10 0,3-2 0 16,0-3 9-16,-3 0-9 0,3 6 0 0,3-8 0 16,-6-1 0-16,6 1 0 0,-6-3-9 0,6-3 0 15,-6 3 0-15,6-8 0 16,-9 0-30-16,6 0-5 0,3-3-2 0,-3-2 0 16,0-3-45-16,0-5-9 0,0-3-1 0,2-3-523 0,-2-2-105 0</inkml:trace>
  <inkml:trace contextRef="#ctx0" brushRef="#br0" timeOffset="18701.6751">13179 16275 1623 0,'-3'-22'36'0,"3"12"7"0,0 2 1 0,0-3 2 0,0 3-37 0,0 0-9 0,-3 0 0 15,3 3 0-15,0 5 102 0,0 0 18 0,0 0 4 0,0 0 1 16,0 0-48-16,0 0-9 0,0 0-3 0,-3 8 0 16,3 5-37-16,0 1-7 0,0-1-1 0,0 5-1 15,0 3 8-15,0-2 1 0,3 5 1 0,0 0 0 16,0 5-16-16,0-3-3 0,0 1-1 0,3 2 0 15,0 0-9-15,0 0 8 0,3 3-8 0,0-1 8 0,0 1-8 16,0-3 0-16,0 0 0 0,2 1 0 16,1-7 0-16,0-2 0 0,0 3 0 0,0-3 0 15,0-2-31-15,3-6-1 0,-3 0-1 0,0-5 0 16,0 0-107-16,0-2-20 0,-1-6-5 0</inkml:trace>
  <inkml:trace contextRef="#ctx0" brushRef="#br0" timeOffset="18918.1329">13137 16444 1969 0,'0'0'43'0,"0"0"9"0,0 0 1 0,0 0 3 0,0 0-44 16,0 0-12-16,3 5 0 0,3-2 0 0,0 2 38 0,3-5 6 15,3 3 0-15,0-6 1 0,3 3 7 0,3-5 2 0,0 0 0 16,0-3 0-16,2 2-8 0,-2-2-2 0,3-5 0 0,-3 5 0 15,0 0-27-15,0-2-5 0,-3 4-2 0,-1 1 0 32,-2 0-134-32,-3-1-26 0,3 1-6 0,-12 5-807 0</inkml:trace>
  <inkml:trace contextRef="#ctx0" brushRef="#br0" timeOffset="19097.7504">12634 16351 2990 0,'0'0'85'0,"0"0"18"0,0 0-83 0,0 0-20 0,0 0 0 0,0 0 0 16,0 0-10-16,3 8-6 0,3 0-2 0,-3 0 0 0</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9T18:36:56.233"/>
    </inkml:context>
    <inkml:brush xml:id="br0">
      <inkml:brushProperty name="width" value="0.05292" units="cm"/>
      <inkml:brushProperty name="height" value="0.05292" units="cm"/>
      <inkml:brushProperty name="color" value="#FF0000"/>
    </inkml:brush>
  </inkml:definitions>
  <inkml:trace contextRef="#ctx0" brushRef="#br0">17956 10978 1087 0,'0'0'24'0,"0"0"4"0,0 0 2 0,0 0 1 0,6 2-31 0,-6-2 0 0,0 0 0 0,6 3 0 16,-6-3 103-16,6 3 14 0,0-1 3 0,-6-2 1 15,0 0-26-15,6 0-6 0,-6 0-1 0,9-2 0 16,-9 2-24-16,3-3-6 0,3-2-1 0,-3 2 0 16,0-2-14-16,-3 5-3 0,0-6-1 0,3-2 0 15,-3 3-8-15,-3 0-2 0,3 0 0 0,-3-1 0 16,3 1-13-16,-6 0-4 0,0-1 0 0,0 4 0 15,0-1-1-15,-3 0-1 0,0 3 0 0,-2 0 0 16,-1 0 2-16,0 3 0 0,-3 2 0 0,3 1 0 16,-3 2-12-16,0 0 0 0,0-1 0 0,0 4 8 15,3 0-8-15,-2 2-14 0,2 0 3 0,3-2 1 0,0 2-6 0,3 0 0 16,0-2-1-16,3-1 0 16,3 1 5-16,3-1 0 0,0-2 1 0,3 0 0 0,3 0 11 0,0 0-13 15,0 0 5-15,3-3 8 0,2 1-9 0,4-1 9 16,-3-2 0-16,3 2 0 0,-3-2-8 0,3-1 8 15,-3 1 0-15,0 0 0 0,-4-1 0 0,1 3 0 16,-3-2 0-16,-3 0 0 0,0-1 0 0,0 4 0 16,-6-6 0-16,6 5 0 0,-6 3 26 0,3-3-1 15,-3 3 0-15,0 0 0 0,-3 0 7 0,0 3 0 16,-3-3 1-16,3 2 0 0,-3 1-1 0,-3-1-1 0,0-2 0 0,-3 3 0 16,1-3 0-16,-4 0 0 0,0-3 0 0,3 3 0 15,-6-3-15-15,6 1-2 0,-3-1-1 0,3-3 0 16,0 4-13-16,1-6 8 0,2 2-8 0,0-2 0 15,0 0-16-15,3-2-10 16,-3 2-2-16,6-6 0 16,0 1-117-16,0 0-24 0,3-3-5 0,6-5-827 0</inkml:trace>
  <inkml:trace contextRef="#ctx0" brushRef="#br0" timeOffset="316.6716">18138 10684 1213 0,'0'0'26'0,"0"0"6"0,0 0 0 0,3-5 4 0,3-1-36 0,-3 1 0 15,3 2 0-15,-6 3 0 0,3-5 61 0,3 2 6 16,-3 1 1-16,-3 2 0 0,9-3-1 0,-3 3 0 16,-6 0 0-16,6 5 0 0,3 1 6 0,-3-1 2 15,-1 3 0-15,-2 3 0 0,3 2-9 0,0 3-2 16,0 2 0-16,0 3 0 0,0 3-23 0,0 0-5 15,-3 5 0-15,0-2-1 0,3-1-9 0,-3 3-2 16,-3-2 0-16,3 2 0 0,0-3-9 0,0 1-3 0,-3 2 0 16,0-6 0-16,0 1-3 0,3 0-1 0,0-3 0 0,-3 0 0 15,3-2-8-15,0-1 0 0,0-2 0 0,-3 0 8 16,3-3-8-16,0 1-17 16,-3-6 4-16,3 0 1 15,0-3-54-15,-3-5-10 0,0 0-3 0,0 0-599 16,3-3-120-16</inkml:trace>
  <inkml:trace contextRef="#ctx0" brushRef="#br0" timeOffset="887.4404">18144 11001 1760 0,'0'0'39'0,"0"0"8"0,0 0 1 0,0 0 1 0,0 0-39 0,0 0-10 16,0 0 0-16,0 0 0 0,0 0 32 0,3 3 5 15,3 2 1-15,0 1 0 16,0-4-11-16,3 1-3 0,0 0 0 0,0-1 0 16,0 1 7-16,2-3 1 0,4 2 0 0,0-2 0 0,0 0-8 15,-3-2-2-15,6 2 0 0,-3-3 0 0,3 1-3 0,-3 2-1 16,2-3 0-16,-2 0 0 0,0 1-8 0,-3-1-2 16,3 0 0-16,-3 1 0 15,-3-1-8-15,3 0 0 0,-3 1 0 0,-3-1 0 0,-1 0 8 0,1 1-8 16,-6 2 8-16,6 0-8 0,-6 0 0 0,0 0 8 15,0 0-8-15,0 0 0 0,0 0 9 0,0 0-9 16,0 0 10-16,0 0-10 0,0 0 14 0,0 0-3 16,0 0-1-16,-3 8 0 0,0 0-10 0,0 2 0 15,0 1 0-15,1 2 8 0,-4 0-8 0,3 3 0 16,0 0 0-16,0 0 0 0,0-3 0 0,3 3 0 0,0 0 0 16,0 0 0-16,0 0 0 0,0-3 0 0,0 0 0 0,3 0 0 15,0 1 0-15,0-1 0 0,0-3 0 0,0-2 0 16,0 0-9-16,2 0 9 0,-2-3 0 0,-3-5 0 15,0 0-10-15,6 3 10 0,3-3-8 0,-6-3 8 16,3-2 0-16,-3-3 0 0,3 0 0 0,-3-2 0 16,3-3 0-16,-3-1 8 0,0 1-8 0,3 0 8 15,-6 0-8-15,3-1 0 0,0 1 8 0,-3 3-8 16,3 2 0-16,-3-3 8 0,0 3-8 0,3 3 0 16,-3 5 12-16,0 0-1 0,0 0-1 0,0 0 0 15,0 0 4-15,0 0 1 0,0 0 0 0,0 0 0 16,3 8-6-16,-3 0-1 0,3-3 0 0,0 3 0 15,0-3-8-15,0 0 0 0,0 1 0 0,-3-6 8 16,3 5-20-16,-3-5-4 0,6 5 0 0,0-2-1 16,-6-3-121-16,9 0-24 0,-3-3-5 0,0 1-452 15,-1-4-90-15</inkml:trace>
  <inkml:trace contextRef="#ctx0" brushRef="#br0" timeOffset="1170.2328">18683 11099 975 0,'9'8'21'0,"-9"-8"5"0,3 8 1 0,3 0 1 0,-3 0-28 0,3 3 0 16,-3-3 0-16,0-1 0 0,-1 1 120 0,1 0 18 16,0-2 4-16,0 2 1 0,-3-8-21 0,0 5-4 15,0-5-1-15,0 0 0 0,0 0-20 0,0 0-4 0,0 0-1 0,0 0 0 16,0 0-18-16,0 0-4 0,0 0-1 16,0 0 0-16,-3-3-20 0,-3-2-4 15,4-3-1-15,-1 0 0 0,0 0-14 0,3-2-3 0,-3-1-1 0,3 0 0 16,0-2-7-16,3 0-2 0,0 0 0 0,-3 2 0 15,3 1-7-15,-3 2-2 0,2 0 0 0,1 0 0 16,0 2-8-16,0 1 0 0,-3 5 0 0,0 0 0 16,6-3 0-16,-6 3-12 0,6-2 4 0,0 2 8 31,3 0-51-31,-3 0-2 0,0 0-1 0,0 0 0 0,-6 0-104 0,9 2-21 16,0 1-4-16,0-3-480 0,-3 0-96 0</inkml:trace>
  <inkml:trace contextRef="#ctx0" brushRef="#br0" timeOffset="1486.7839">18963 10570 1522 0,'0'0'33'0,"0"0"7"0,0 0 2 0,0 0 2 0,0 0-36 0,0 8-8 15,0 0 0-15,3 0 0 0,0 3 76 0,-3-1 12 16,2 3 4-16,1 3 0 0,-3-3-20 0,3 3-3 16,0 0-1-16,-3 5 0 0,0-2-19 0,3 2-4 0,0 3-1 0,0 2 0 15,-3 1-12-15,3-3-4 16,-3 2 0-16,3-2 0 0,0 0-15 0,-3-1-3 16,0-1-1-16,0-1 0 0,3-3-9 0,-3 3 0 15,3 1 0-15,-3-1 0 0,3-5 0 0,-3 2 0 0,3-5 0 0,-3 3 0 16,3-2-11-16,0-4-7 0,0 1-2 0,-3-3 0 31,0 0-86-31,0-8-18 0,3 8-3 0,-3-8-484 0,0 0-97 0</inkml:trace>
  <inkml:trace contextRef="#ctx0" brushRef="#br0" timeOffset="1803.0364">18969 10978 1684 0,'0'0'37'0,"0"0"8"0,0 0 2 0,0 0 0 0,0 0-38 0,2-6-9 0,4 1 0 0,-6 5 0 16,3-3 76-16,3-2 12 0,0 0 4 0,3 2 0 0,-3-2-29 0,0 0-6 15,3-1-1-15,0 4 0 0,0-1-20 0,3 0-4 16,-3 3 0-16,0-2-1 0,3 2-21 0,0 2-10 16,-4 1 10-16,4 0-10 0,0-3 8 0,0 2-8 15,-3 1 0-15,0 2 9 0,0 0-1 0,3-2-8 16,-6 2 12-16,3 3-4 0,0-2 8 0,-3-1 2 15,0 3 0-15,0 0 0 0,-1 0 6 0,1 0 0 16,-3 0 1-16,0 2 0 0,0 1-5 0,0-1 0 16,0 1-1-16,-3 0 0 0,0-4-11 0,0 1-8 15,3 0 12-15,-3 0-12 0,0-8 0 0,0 0 0 16,0 0 0-16,0 0 0 16,0 0-70-16,0 0-11 0,3-8-3 0,-3 0-640 15,0-2-129-15</inkml:trace>
  <inkml:trace contextRef="#ctx0" brushRef="#br0" timeOffset="1915.6518">19254 10827 2206 0,'0'0'48'0,"0"0"11"0,0 0 1 0,0 0 3 0,0 0-51 0,0 0-12 0,0 0 0 0,0 0 0 15,0 0 75-15,0 0 12 0,0 0 2 0,0 0 1 32,0 0-126-32,6-6-24 0,-3 6-6 0</inkml:trace>
  <inkml:trace contextRef="#ctx0" brushRef="#br0" timeOffset="2720.2951">19475 10933 1083 0,'0'0'24'0,"0"0"4"0,0 0 2 0,0 0 1 0,0-8-31 0,0 8 0 0,0 0 0 0,0 0 0 0,0 0 59 0,0 0 5 16,0 0 2-16,0 0 0 0,0 0 2 0,0 0 1 15,-6 8 0-15,3-3 0 0,3 3-5 0,-3 0 0 16,3 0-1-16,0 0 0 0,-3 2-6 0,3-2-1 15,-3 0 0-15,3 3 0 0,0-3-10 0,0 0-2 16,0-1-1-16,0 1 0 0,0-2-6 0,0-6-1 16,0 0 0-16,0 0 0 0,0 0 8 15,0 0 2-15,0 0 0 0,0 0 0 0,0 0-1 0,0 0 0 16,0 0 0-16,-3 0 0 0,-3 0-13 0,0-3-4 16,3-2 0-16,0-1 0 0,3 1-10 0,-3 0-2 15,3-3-1-15,0 0 0 0,0 0-3 0,0-2-1 16,0 2 0-16,0-3 0 0,3 0-11 0,0 1 8 0,-3-1-8 0,6 1 8 15,-3 2-8-15,0-3 0 16,3 3 0-16,-3 3 0 0,3 0 0 0,-3-1 0 0,3 4 0 0,2-1 0 16,-2 3-9-16,3 3 9 0,-3-1 0 0,3 4 0 15,3 2-9-15,-3 2 9 0,0-2 0 0,3 3-9 16,-3-1 9-16,-3 1 0 0,3-1 0 0,0 1 0 16,-3 0 0-16,3-3 0 0,-4 2 0 0,4-2-8 31,0 0-21-31,-3 0-4 0,0 0-1 0,3 0 0 0,0 0-118 15,0-3-23-15,0 0-5 0,3 1-499 0,-3-4-100 0</inkml:trace>
  <inkml:trace contextRef="#ctx0" brushRef="#br0" timeOffset="3120.6666">19873 10874 1652 0,'0'-15'36'0,"0"7"8"0,0-3 2 0,0-2 0 15,0 0-37-15,0-1-9 0,0 1 0 0,-3 0 0 16,3 2 96-16,-3 3 16 0,-3-2 4 0,4 2 1 0,-4 3-41 0,3-1-9 15,-3 4-2-15,3-1 0 0,-3 3-3 0,0 3-1 16,-3-1 0-16,3 4 0 0,0-1-26 0,0 3-6 16,-3 2-1-16,6 1 0 0,-3-1-13 0,0 4-3 15,3 2-1-15,3-1 0 0,-3-1-11 0,6 2 0 16,0-3 9-16,0-3-9 0,0 1 0 0,0 2 0 16,3-5 0-16,0 0 0 0,3-3 0 0,-3 1 0 0,3-1 0 15,-3-2 0-15,0-1 0 0,0-2 0 0,3-2 0 0,-3 2 0 16,-1-3 0-16,1-2 0 0,0 2 0 0,3 0 0 15,-3 1 0-15,0-1 0 0,0 0 0 0,0 3 0 16,3 0 0-16,-3 0 0 16,3 6 0-16,0-1 0 0,-3 0 0 0,3 6 0 15,0-1 0-15,0 4 0 0,-3-1 0 0,2 3-8 16,-2 0 8-16,0 2 0 0,-3 1 0 0,0 2 8 0,0-3 0 0,0 4 0 16,-6-4 22-16,3 3 5 0,-3 0 1 0,0 3 0 15,-3 0 5-15,3 0 2 0,0 0 0 0,-2-1 0 16,2-1-19-16,-3-4-4 0,3 1-1 0,3-3 0 15,-3-3-19-15,0-3 0 0,3 1-8 0,0-3 8 16,0 0-135-16,0-8-21 0,0 0-4 0,0 0-1023 16</inkml:trace>
  <inkml:trace contextRef="#ctx0" brushRef="#br0" timeOffset="3588.1101">20701 10528 1818 0,'0'0'40'0,"0"0"8"0,0 0 1 0,0 0 3 0,0 0-42 0,0 0-10 0,0 5 0 0,3 6 0 15,0-1 57-15,0 3 10 0,0 3 1 0,0 0 1 16,0 5-20-16,0 1-4 0,0 1-1 0,-3 1 0 16,3 3 0-16,-3 2 0 0,3 2 0 0,-3 1 0 15,0 0-23-15,3 0-5 0,-3-1 0 0,0-1-1 16,0-7-15-16,3 4 0 0,-3-3 8 0,3-1-8 16,0 1 0-16,-3-3 0 0,3 3 0 0,-1-5 0 15,1-3-18-15,0-6-6 0,3 3-2 0,-3-5 0 16,0 0-157-16,-3-8-31 0,0 0-6 0,0 0-2 0</inkml:trace>
  <inkml:trace contextRef="#ctx0" brushRef="#br0" timeOffset="3901.8742">20609 10623 1551 0,'0'0'34'0,"3"-8"7"0,0 0 2 0,0 0 1 0,0-2-36 0,2 2-8 0,4 0 0 0,0 0 0 16,0-3 35-16,3 3 5 0,0 0 0 0,0 0 1 16,3 0-3-16,-3 3-1 0,3 0 0 0,-3 2 0 15,-1 1-4-15,4 2-1 0,0 2 0 0,-3 1 0 16,3 2-16-16,-3 3-3 0,0 0-1 0,0 0 0 16,-3 3-2-16,3-1-1 0,-4 3 0 0,-2-2 0 15,3 2 7-15,-6 0 0 0,0 1 1 0,-3 2 0 16,-3-1 11-16,0-1 1 0,0-1 1 0,-3 3 0 15,-2-3-4-15,2 3-1 0,-3-3 0 0,0 0 0 16,0 1-11-16,0-4-2 0,0-2-1 0,0 3 0 16,3-6-11-16,0 0 0 0,-3 1 0 0,6-4 0 15,3-2-37-15,-6 0-10 0,0 0-1 16,6 0-611-16,-3-5-121 0</inkml:trace>
  <inkml:trace contextRef="#ctx0" brushRef="#br0" timeOffset="4242.4338">21049 10602 843 0,'0'0'24'0,"-3"8"5"0,3 0-29 0,-3 0 0 16,0 2 0-16,0-2 0 0,0 3 130 0,3-1 20 15,-3 1 4-15,3 2 1 0,0-5-43 0,0 3-9 16,3-3-2-16,3 2 0 0,0-2-54 0,0 0-11 15,0 0-3-15,3 0 0 0,0-5-12 0,3 2-2 16,-3-2-1-16,0-3 0 0,3 0 6 0,-3 0 0 16,-1-6 1-16,1 4 0 0,0-4 17 0,-3 1 3 0,0-3 1 0,0 0 0 15,0 0-6-15,0-2 0 0,-3 2-1 0,0 0 0 16,-3-3 6-16,0 3 2 0,-3-2 0 0,3 2 0 16,-6 0-2-16,3-3 0 0,-6 3 0 0,3 0 0 15,-3 0-12-15,0 3-2 0,0 0-1 0,1 0 0 16,-1-1-22-16,0 1-8 0,0 2 0 0,0 1 9 15,3-1-36 1,-3-2-7-16,3 2-2 0,3 3 0 16,-3-5-149-16,6 5-31 0,0 0-5 0</inkml:trace>
  <inkml:trace contextRef="#ctx0" brushRef="#br0" timeOffset="4442.5933">21255 10655 1220 0,'2'13'27'0,"1"-5"5"0,0 0 2 0,0 0 0 0,0 2-34 0,0-2 0 15,-3 6 0-15,3-4 0 0,-3 1 100 0,0-1 12 16,-3 1 4-16,3-1 0 0,0-2-52 0,0 0-9 16,0 0-3-16,0-8 0 0,0 0-52 0,0 0 0 15,0 0-13-15,0 0-523 16,3-5-104-16</inkml:trace>
  <inkml:trace contextRef="#ctx0" brushRef="#br0" timeOffset="5071.2767">21430 10742 1551 0,'0'0'34'0,"0"0"7"0,0 0 2 0,0 0 1 0,0 0-36 0,0 0-8 0,0 0 0 0,0 0 0 16,3-5 96-16,0 0 18 0,0-3 3 0,3 0 1 16,0-3-70-16,-3-2-15 0,3 0-2 0,3-1-1 15,-3-4-6-15,3-1 0 0,-3 3-1 0,0-2 0 16,0 2-4-16,2 3-1 0,-5 0 0 0,3 2 0 15,-3-2-18-15,3 5 0 0,-3 3 8 0,0-1-8 16,-3 6 0-16,0 0 0 0,0 0 0 0,0 0 0 0,9 8 17 16,-6 0 0-16,3 3 0 0,0 2 0 15,0 0-3-15,0 0-1 0,-3 3 0 0,6 0 0 0,-3-3-13 0,0 3 8 16,3 0-8-16,0-3 0 0,0-2 0 0,-3 0 0 16,3-1 0-16,2-2 0 0,-2 0 0 0,0-3 0 15,0 1 0-15,3-4 0 0,-3 1-20 0,3-3-3 16,-3 0-1-16,0-3 0 15,0-2-8-15,0 0-1 0,0-1-1 0,0-4 0 16,-1-1-16-16,-2 1-3 0,3-4-1 0,0-4 0 16,-6-1-21-16,9-2-4 0,-6 0-1 0,0-5 0 15,0-4 8-15,0-1 0 0,-3-1 1 0,0 0 0 16,-3 0 16-16,0 1 3 0,-3 4 1 0,3-2 0 0,-3 5 81 0,0 0 16 0,0 3 3 0,3 0 1 16,0 8 46-16,-3 0 10 0,3 2 2 0,0 3 0 15,0 3-28-15,0 5-4 0,0 0-2 0,0 0 0 16,0 0-15-16,3 8-3 0,0 2-1 0,3 4 0 15,-3-1-13-15,3 5-2 0,-3 1-1 0,-3 2 0 16,9 3-1-16,-6 2 0 0,3 3 0 0,-3 3 0 16,0 3-13-16,3-4-2 0,-3 1-1 0,3-3 0 15,-1 0-12-15,1-2-2 0,0-1-8 0,0-2 12 16,3-3-12-16,0 0 0 0,0-5 0 0,0 0 0 16,-3 0-47-16,3-3-2 15,-3-2-1-15,0-1 0 0,0-2-42 0,-3-2-9 0,-3-6-2 0,0 0-881 16</inkml:trace>
  <inkml:trace contextRef="#ctx0" brushRef="#br0" timeOffset="5223.4547">21889 10522 1497 0,'0'0'32'0,"8"0"8"0,1-2 0 0,3 2 4 0,0-3-36 0,3 1-8 15,0-4 0-15,0 1 0 0,0 0 99 0,3-3 17 16,-4 0 4-16,1 0 1 0,-3 3-46 0,0-3-10 15,-3 0-1-15,0 0-675 16,-3 0-134-16</inkml:trace>
  <inkml:trace contextRef="#ctx0" brushRef="#br0" timeOffset="5403.4971">21243 10197 2422 0,'0'0'68'0,"0"0"16"0,0 0-67 0,0 0-17 0,0 0 0 0,0 0 0 15,0 0 37-15,0 0 4 0,0 0 1 0,0 0-759 16,0 0-152-16</inkml:trace>
  <inkml:trace contextRef="#ctx0" brushRef="#br0" timeOffset="7760.4762">9018 12726 1062 0,'0'0'23'0,"0"0"5"0,0 0 0 0,0 0 3 0,0 0-31 0,0 0 0 0,0 0 0 0,0 0 0 16,0 0 44-16,0 0 2 0,0 0 1 0,0 0 0 16,0 0-11-16,0 0-3 0,0 0 0 0,0 0 0 15,0 0-10-15,3 6-3 0,3 2 0 0,-3-3 0 16,0 3 20-16,0-3 4 0,0 1 1 0,3 1 0 15,-3-1-34-15,3 2-11 0,0-3 0 0,-1-2 0 16,1 2 10-16,0-2-10 0,0-1 8 0,0-2-8 16,3 0 12-16,-3 0-2 0,0 0-1 0,-3-2 0 15,3-1 23-15,0-2 5 0,0-1 1 0,0-2 0 16,0 0-2-16,-3 1 0 0,0-4 0 0,0 0 0 0,3 1-3 0,-3-1-1 16,-3 1 0-16,0-4 0 15,3 4-32-15,-3-3 0 0,-3 2 0 0,0 0-9 0,-3 1 18 16,3-3 4-16,-3 5 1 0,0 0 0 15,-3 0-14-15,0 2 0 0,3-1 0 0,-6 4 0 0,0-2 0 16,0 2 0-16,6-2 11 0,-2 2-11 0,-4 0 20 0,3 3-2 16,3 0-1-16,0 3 0 0,-3 0 1 0,6-1 0 15,-3 6 0-15,3 0 0 0,-3 0-18 0,3 5 0 16,0 1 0-16,0-1-9 0,0 0 9 0,3 6 0 0,0-4 0 0,3 1 0 16,0 0 0-16,3-3-8 0,0 3 8 0,-3-2 0 15,3-4 0-15,3 1-8 16,-3-3 8-16,3-3 0 0,6 0 0 0,-4 0 0 0,1-2 0 15,0 0 0-15,3-3 0 0,0 0 0 0,-3-3 0 0,-3 0 8 16,6-2-8-16,-6 0 0 0,-3-3 8 0,3 0-8 16,-3 0 20-16,-1-2-1 0,1 2 0 0,-3-3 0 15,0-2-9-15,0 2-2 0,-3-5 0 0,0 3 0 16,-6-3 12-16,3 3 3 0,-3-3 0 0,4 3 0 16,-7 2 7-16,0 1 2 0,-6-1 0 0,3 3 0 15,-3 0-10-15,3 3-2 0,-6 2 0 0,3 1 0 16,-6 2-3-16,7 0-1 0,-4 2 0 0,3 4 0 15,3-1-16-15,0 0 0 0,0 3 0 0,3-3-9 16,-3 3 18-16,6-2 4 0,0 4 1 0,0-4 0 16,0-1-149-16,6 0-29 0,-2 3-7 0,2-3-1 15</inkml:trace>
  <inkml:trace contextRef="#ctx0" brushRef="#br0" timeOffset="8319.7689">8911 12938 1609 0,'0'0'35'0,"0"0"7"15,0 0 2-15,6-5 2 0,-3 0-37 0,0-1-9 0,0 1 0 0,0-3 0 16,0 3 55-16,0-1 9 0,-1 1 1 0,-2 0 1 15,3-3-2-15,-3 3 0 0,0-1 0 0,0 6 0 16,0-5 2-16,0 0 0 0,0-3 0 0,-3 3 0 16,1 2-15-16,-4-2-3 0,3-1-1 0,-6 4 0 15,3-1-30-15,-3 0-5 0,-3 1-2 0,0 2 0 0,0 0 1 0,0 2 0 16,-6 1 0-16,3 0 0 0,-2 5-3 0,-1-3 0 16,0 0 0-16,-3 3 0 0,0 3-8 0,0-1 0 15,-2 4 9-15,-4 4-9 16,3 1 0-16,-3 2 0 0,-3 0 0 0,1 3 0 0,2 5 0 0,-3 3 0 15,0 2 0-15,-11 16 0 16,2-2 0-16,0-1 0 0,1 1 0 0,-1 2-8 0,-6 3 8 0,9 0 0 16,10-3 0-16,-4 1 0 0,0-6 8 0,3-3 3 15,7-2 1-15,-1-3 0 0,3-5 2 0,0-1 1 16,0-2 0-16,3-5 0 0,3 0-15 0,0 0 8 16,-2-6-8-16,2 1 0 0,0-6-13 0,3 0-9 15,-3-5-2-15,-3 3-759 0,0-6-152 0</inkml:trace>
  <inkml:trace contextRef="#ctx0" brushRef="#br0" timeOffset="10709.2928">6196 14753 1551 0,'0'0'34'0,"0"-5"7"0,0-3 2 0,0-3 1 0,0 1-36 0,0-3-8 0,0-3 0 0,0 0 0 16,0-3 45-16,0 1 7 0,0-1 2 0,0-2 0 15,0 3-30-15,-3-4-7 0,3 1-1 0,-3 0 0 16,3 0 12-16,-3 0 1 0,0-3 1 0,0 3 0 15,-3-3-4-15,0 3-1 0,0 2 0 0,-3 1 0 16,0-1-9-16,-2 3-1 0,-4 0-1 0,0 1 0 16,0 1 2-16,-3 4 1 0,3-3 0 0,0 2 0 15,0 3-6-15,4 0-2 0,-4 3 0 0,3-1 0 0,3 1-1 0,-3 3 0 16,3-1 0-16,3 3 0 0,-3 3-8 0,3-1 0 16,0 3 9-16,3 1-9 0,0 2 0 0,3 2 0 15,-3 1 0-15,3 2 0 0,3 3 0 0,-3 3 0 16,3 2-9-16,0 0 9 0,0 5 0 0,3 1 0 15,0-1 0-15,-3 1 0 0,6-1 0 0,-3-2 10 16,0 2-10-16,3-2 10 0,-3 3 6 0,0 2 2 16,0-3 0-16,0 1 0 0,0-1 4 0,-3 1 1 15,2 2 0-15,-2-3 0 0,3 1-7 0,-3-1 0 0,0 1-1 16,0-6 0-16,0 3-15 0,0-6 9 0,0 1-9 16,0-4 8-16,0 1-8 0,3-5 0 0,0 2 0 0,-3-5 0 31,0-3-18-31,0 1-9 0,-3-6-1 0,6 5-1 15,-6-5-131-15,0 0-25 0,6 3-6 0</inkml:trace>
  <inkml:trace contextRef="#ctx0" brushRef="#br0" timeOffset="10981.4936">6047 14774 1638 0,'0'0'36'0,"3"-5"7"0,0-3 1 16,0 3 3-16,3-3-38 0,0 3-9 0,3-1 0 0,-3 4 0 15,0-4 44-15,3 1 6 0,0 0 2 0,0 2 0 16,3 0-21-16,-3 1-4 0,-1 2-1 0,1 2 0 0,3-2-2 0,-3 3-1 16,0 2 0-16,3 1 0 0,-3-1 10 0,0 6 3 15,3-3 0-15,-3 5 0 0,0 0 2 0,0 0 1 16,0 3 0-16,-1-3 0 0,-2 3-10 0,0 3-1 16,0-3-1-16,0 2 0 0,-3-2-5 0,3 0-1 15,-3-3 0-15,0 0 0 0,0-2-13 0,0-1-8 16,-3-2 10-16,0-8-10 15,0 0-20-15,0 0-9 0,0 0-3 0,0 0 0 16,6-5-145-16,0-5-30 0,-3-4-5 0</inkml:trace>
  <inkml:trace contextRef="#ctx0" brushRef="#br0" timeOffset="11358.3467">6485 14745 1276 0,'3'16'36'0,"0"-8"8"0,0 3-35 0,0 2-9 0,0 0 0 0,0 0 0 15,-3-2 96-15,3 2 16 0,0-2 4 0,-3-1 1 16,0 4-11-16,3-7-2 0,-3 1-1 0,3 0 0 16,-3-8-23-16,0 0-5 0,0 0-1 0,0 0 0 15,0 0-16-15,0 0-3 0,0 0-1 0,0 0 0 16,0-5-9-16,0-6-1 0,0-2-1 0,0 0 0 16,0-6-26-16,3-2-5 0,0-2 0 0,0 1-1 15,-1 1-3-15,4 0-8 0,0 0 12 0,3 2-4 16,-3 1-8-16,-3 2 12 0,0 3-12 0,3-1 12 15,3 1-12-15,-6 5 0 0,3 0 0 0,-3 3 0 16,3 0 0-16,-6 5 0 0,6 0 0 0,3 2 0 0,-3 1 0 0,0 2 0 16,0 3 0-16,0 3 0 15,3-1 0-15,-3 4 0 0,2-1 0 0,-2 0 0 0,0 0 0 16,0 3 0-16,0 0 9 0,3 0-9 0,-6 3 0 0,6-4 8 16,-3 4-8-16,0-3 0 0,0-3 0 0,3 0-18 15,-3 0 3-15,3-2 1 16,0-3-47-16,0 0-10 0,0-3-1 0,0-2-1 15,-4 0-147-15,7-3-28 0,-3-3-7 0,3 0-569 16</inkml:trace>
  <inkml:trace contextRef="#ctx0" brushRef="#br0" timeOffset="11966.5509">6934 14690 1288 0,'0'0'28'0,"0"-8"7"0,0-3 1 0,0 3 0 0,0-5-36 0,-3 2 0 15,0-2 0-15,0 3 0 0,0-1 115 0,-3 3 16 16,3-3 3-16,-3 4 1 0,1 1-47 0,2 4-8 0,-6-4-3 0,3 6 0 15,0-2-21-15,0 4-5 0,-3 1-1 0,3 2 0 16,0 1-27-16,3 4-6 0,-3 3-1 0,0 3 0 16,3 0 0-16,0 3 0 0,0-1 0 0,3 1 0 15,-3 2-2-15,3-3-1 0,3 1 0 0,-3-1 0 16,3-2 6-16,0-2 1 0,0-1 0 0,3-3 0 16,-3-2 1-16,3-2 1 0,0-1 0 0,0-3 0 15,0-2-8-15,3-5-2 0,-3 0 0 0,0-3 0 16,3-3 1-16,-3 1 0 0,-1-6 0 0,4 3 0 15,-6-3-3-15,3 3-1 0,0 2 0 0,-3 0 0 16,0 1-9-16,0 2 0 0,-3 3 0 0,0 5 0 16,0 0 0-16,0 0 8 0,0 0-8 0,0 0 0 0,0 0 0 15,0 0 0-15,0 0 0 0,6 8 0 0,-3-3 0 0,0 3 0 16,0-3 0-16,0 3 0 0,-3-8 0 0,6 5 0 16,-6-5 0-16,6 6 0 0,0-6 0 0,0 2-9 15,3-2 9-15,-3-2 0 0,0-1-8 0,3-2 8 16,-3-1 0-16,0 1 0 0,-1-3-9 0,4 0 9 15,-3-5 0-15,0 2-9 0,0-4 0 0,0 1 0 16,-3-2 0-16,3 1 0 0,-3-4-4 0,3 0-1 16,-3 4 0-16,3-4 0 0,-3-2-3 0,0-3-1 15,0-2 0-15,0-1 0 0,0-5-3 0,-3 1-1 16,0-1 0-16,0 0 0 16,0 0-4-16,-3 1-1 0,3-1 0 0,-3 5 0 0,-3 4 18 0,0-4 9 15,0 6-10-15,0 3 10 0,0 2 0 0,-3 2 0 0,3 4 0 0,0 5 0 16,0-1 0-16,3 4 0 0,-3 2 0 0,1 8 0 15,2-3-11-15,0 8 11 0,0 0-12 0,3 6 12 16,0 5 0-16,0 5 0 0,3-3 0 0,3 9 0 16,-1 2 16-16,1 2 4 0,3 4 1 0,0-1 0 15,0-2 15-15,3-1 2 0,-3-4 1 0,3-1 0 16,0 1-7-16,0-9-2 0,0 0 0 0,3-4 0 16,-1-6-19-16,1-1-11 0,0-4 12 0,0 0-12 15,0-6 0-15,3 0 0 0,-3-5 0 0,0 0 0 16,-3 0-32-16,-1-5-11 0,1 2-1 15,-3-2-707-15,0 0-141 0</inkml:trace>
  <inkml:trace contextRef="#ctx0" brushRef="#br0" timeOffset="12400.168">6604 15550 1706 0,'0'0'37'0,"0"0"8"0,0 0 2 0,0 0 1 0,0 0-38 0,0 0-10 0,0 0 0 0,3 8 0 16,0-1 48-16,3 7 7 0,-3 2 1 0,3-1 1 16,-3 4 7-16,3 5 0 0,0 0 1 0,0 2 0 15,-1 3-9-15,1 0-1 0,-3 0-1 0,3 0 0 16,0 1-8-16,0-1-2 0,0 0 0 0,-3-3 0 15,0-2-24-15,3-3-4 0,-3 0-2 0,0-2 0 0,0-3-14 0,0-3 0 16,-3 3 8-16,0-6-8 0,3 1-9 0,-3-3-5 16,0-3-1-16,0-5 0 15,0 0-103 1,0 0-21-16,0 0-4 0,0 0-512 0,0 0-102 0</inkml:trace>
  <inkml:trace contextRef="#ctx0" brushRef="#br0" timeOffset="12727.7739">6497 15642 1746 0,'0'0'38'0,"0"0"8"0,0-5 2 0,0-3 1 0,0-3-39 0,0 3-10 0,3-2 0 0,0-1 0 16,-3 3 65-16,3-2 11 16,3-1 3-16,0 3 0 0,2-2-23 0,1-1-5 15,3 8-1-15,0-5 0 0,0 3-26 0,3 0-4 0,0 2-2 0,0 1 0 16,-3-1-6-16,3 3 0 0,-1 3-1 0,1-1 0 15,0 1-2-15,-3 0 0 0,3 2 0 0,-3 0 0 16,0 0 5-16,-3-2 1 0,0 8 0 0,0-3 0 16,-3 2 5-16,0 1 2 0,-4 2 0 0,1-2 0 15,-3 2 3-15,0 0 1 0,-3 6 0 0,1-4 0 16,-1 4-4-16,-3-1-1 0,0 1 0 0,3-3 0 16,-3 2-9-16,0 1-3 0,0-6 0 0,0 0 0 15,0-2-9-15,3 0 0 0,-3-4 9 0,3-1-9 16,-3-1-14-16,6-5-7 0,0 0-2 0,0 0 0 15,0 0-109-15,0 0-21 0,0-8-5 0,3-2-520 16,0 2-104-16</inkml:trace>
  <inkml:trace contextRef="#ctx0" brushRef="#br0" timeOffset="13068.0443">6925 15579 1321 0,'0'0'28'0,"0"0"7"0,0 0 1 0,3 8 2 0,-3 0-30 0,3-1-8 15,-3 1 0-15,3 3 0 0,-3-3 87 0,6 5 16 16,-6 0 3-16,6 1 1 0,-3-1-23 0,6 0-4 16,0-2 0-16,3 2-1 0,-3-5-31 0,3 5-5 15,0-2-2-15,0-3 0 0,-1-3-22 0,4 0-5 16,-6-2-1-16,3-1 0 0,-3-4 2 0,3 2 0 16,-3-5 0-16,0-1 0 0,-3-2 10 0,0 0 3 15,0-2 0-15,0-1 0 0,-3 1 7 0,0-4 1 16,0 1 1-16,-3 3 0 0,0-1 0 0,-3 0 0 0,0-2 0 0,0 5 0 15,-6-2 2-15,3 2 0 0,-3 0 0 0,0-3 0 16,0 3-10-16,-3 3-1 0,-3-6-1 0,0 3 0 16,-3 3-13-16,7 0-2 0,-4 0-1 0,0-1 0 15,3 4-11-15,3-4 0 0,-3 6 9 0,3-5-9 16,0 5 0-16,0 0 0 0,6 0 0 0,3 0 0 31,-6 5-36-31,6-5-3 0,0 0 0 0,0 0 0 0,0 0-152 0,0 0-30 16,0 0-7-16</inkml:trace>
  <inkml:trace contextRef="#ctx0" brushRef="#br0" timeOffset="13272.3991">7152 15531 1753 0,'0'0'38'0,"0"0"8"0,3 5 2 0,2 3 2 0,1 0-40 15,0 3-10-15,-3-3 0 0,3 2 0 0,-3 1 96 0,0-1 18 16,0 1 3-16,0 0 1 0,-3-1-41 0,3-2-8 15,0 5-1-15,0-5-1 0,-3-2-43 0,0-6-9 16,0 0-2-16,0 0 0 0,0 0-13 0,0 0 0 16,0 0-9-16,0 0 9 15,3-8-127-15,3 0-19 0,-3-3-4 0,0-2-485 0,3 0-97 16</inkml:trace>
  <inkml:trace contextRef="#ctx0" brushRef="#br0" timeOffset="13877.0498">7259 15420 1000 0,'0'0'22'0,"0"0"5"0,0 0 1 0,0 0 0 0,6 3-28 0,-3 2 0 0,3 0 0 0,0 0 0 16,0 3 11-16,-1 0-3 0,4 0-8 16,0 3 12-16,-3-1 4 0,3 1 1 0,0 0 0 15,3 2 0-15,-3 0 46 0,3-2 9 0,-3-1 1 0,0 1 1 16,0-1 7-16,0 1 2 0,-3-3 0 0,2 0 0 16,-2 0 4-16,-3 0 1 0,-3-8 0 0,3 5 0 15,-3-5-7-15,0 0-1 0,0 0 0 0,0 0 0 16,0 0-13-16,0 0-3 0,0 0-1 0,0 0 0 15,0 0-26-15,3-5-5 0,0-3 0 0,-3 0-1 16,3-3-19-16,0-2-3 0,-3 0-1 0,3 0 0 16,0-6-8-16,0 8 0 0,3-2 0 0,-3 0 0 15,0 2 0-15,3 3 0 0,-3 3 0 0,0 0 0 16,-3 5 0-16,0 0 0 0,0 0 0 0,6 0 0 0,0 3 0 0,0 2 0 16,3 3 0-16,-3 0 0 0,0 2 12 0,0 1-2 15,3-3-1-15,-3 2 0 0,0-2-9 0,-1 0 0 16,1 3 9-16,0-6-9 0,0 0 0 0,0 1 0 15,-6-6 0-15,6 2 0 0,0 1 0 0,3 0 0 16,-3-3 0-16,-6 0 0 0,6-3 0 0,3-2-10 16,-3-1 1-16,0-1 0 15,0-7-27-15,0 6-6 0,3-8-1 0,-3 3 0 16,0-3-30-16,0-2-7 0,2-1 0 0,-2-2-1 16,0 0-37-16,-3-3-7 0,0-2-2 0,0-1 0 15,0 3-29-15,0-5-5 0,0 3-2 0,-3-1 0 16,0-2 18-16,0 3 3 0,-3-3 1 0,0 2 0 0,3 3 141 0,-3 1 21 15,-3 4 8-15,6 6 2 0,-3 0 113 0,0 5 22 0,3 0 5 0,0 8 1 16,0 0-45-16,0 0-9 0,0 0-2 0,0 0 0 16,0 8-44-16,0 2-8 0,3 4-3 0,-3-1 0 15,3 5 1-15,3 3 0 0,-3 1 0 0,3 1 0 16,0 4 0-16,0 2 0 0,3 0 0 0,0 6 0 16,-3-1-16-16,3-2-3 0,-3-1-1 0,3 1 0 15,0-3-18-15,0-2-3 0,0-1-1 0,-1-2 0 16,4 0-20-16,-3-6 9 0,0 1-9 0,0-3 0 15,0-3 0-15,0 0 0 0,-3-2-15 0,0-3 5 16,-3 0-47-16,3-3-10 0,-6-5-1 16,0 0-1-16,0 0-151 0,0 0-29 0,0 0-7 0</inkml:trace>
  <inkml:trace contextRef="#ctx0" brushRef="#br0" timeOffset="14037.3292">7652 15431 1969 0,'0'0'43'0,"6"-6"9"0,0 1 1 0,2 0 3 0,1-3-44 0,3 2-12 0,3-2 0 0,0-2 0 0,3 2 104 0,3-5 18 16,-3 2 4-16,2-5 1 0,1 8-48 0,-3-2-10 16,0-3-1-16,-3 2-1 0,0 0-43 0,-3 3-9 15,0 0-2-15,-1-2 0 0,-2 5-13 0,-3-3-13 16,0 2 2-16,-6 6-787 16,0 0-158-16</inkml:trace>
  <inkml:trace contextRef="#ctx0" brushRef="#br0" timeOffset="14202.9404">7155 15243 3081 0,'0'0'68'0,"0"0"13"0,0-6 3 0,0 6 4 0,-3-5-71 0,3 5-17 0,0 0 0 0,0 0-909 16,0-5-186-16</inkml:trace>
  <inkml:trace contextRef="#ctx0" brushRef="#br0" timeOffset="30518.8685">11896 12367 586 0,'0'0'16'0,"0"0"4"0,-3-6-20 0,3-2 0 16,0 3 0-16,0 0 0 0,-3 0 74 0,6 2 10 16,-3-5 3-16,3 3 0 0,-3-1-19 0,3 1-4 15,-3 0-1-15,0-1 0 0,0 1-13 0,0 0-2 16,-3 2-1-16,3 3 0 0,0 0 14 0,0-5 3 15,0 5 1-15,0 0 0 0,0 0-9 0,0 0-3 16,0 0 0-16,0 0 0 0,0 0-13 0,0 0-2 16,0 0-1-16,0 0 0 0,0 0-5 0,0 0-2 15,0 0 0-15,0 0 0 0,0 0 6 0,0 0 0 16,0 0 1-16,0 0 0 0,0 0-3 0,0 0-1 16,0 5 0-16,0 1 0 0,3-1-6 0,-3 3-2 0,0 0 0 0,0 0 0 15,0 0-9-15,0 0-1 0,3-1-1 16,-3 1 0-16,3 0-14 0,-3 3 11 0,3-3-11 0,0-3 10 15,0 3-2-15,0 0 0 0,0 3 0 0,3-3 0 16,0-1-8-16,-3 4 0 0,3 0 0 0,-3-1 0 16,3-2 0-16,0 3 0 0,-3-3 0 0,3 2 0 0,0 1 0 0,0-1 8 15,-3 1-8-15,2 2 0 16,1-2 8-16,0 2-8 0,-3 0 0 0,6-2 8 16,-3-1-8-16,0 1 0 0,0 2 9 0,3-2-9 15,-3-3 8-15,3 2-8 0,-3-2 8 0,0 3-8 0,-6-11 0 16,9 8 0-16,0 0 0 0,0-3 8 0,0 3-8 0,-9-8 9 15,0 0-9-15,9 8 10 16,2 0-10-16,-11-8 8 0,12 3-8 0,0-1 8 0,-3 3-8 0,3 1 0 16,-12-6 9-16,9 5-9 0,-9-5 0 0,0 0 8 15,15 5-8-15,-3 1 0 0,0-4 0 0,-12-2 0 16,9 6 0-16,3-4 8 0,-1-2-8 0,-11 0 0 16,0 0 0-16,15 3 8 0,-15-3-8 0,12 0 0 15,-12 0 0-15,9-3 8 0,-9 3-8 0,12-5 0 16,-12 5 8-16,9-3-8 0,0-5 9 0,-3 3-9 15,0 0 12-15,-3-1-12 0,3 1 16 0,0 0-3 16,-3-3-1-16,3 3 0 0,-3-1-1 0,3 1-1 0,-3 0 0 0,3-1 0 16,-1-1-10-16,1 1 0 0,-6 6 0 0,9-2 8 15,-3-4-8-15,3-2 0 0,3 0 0 0,-3 3 0 16,3 0 0-16,-3-3 0 0,3 3 0 0,3-1 0 16,-3 1 0-16,0 2 0 0,-1 1 0 0,1 2 0 15,3-3 0-15,0 3 0 0,0 3 0 0,0 2 0 16,-3 0 0-16,0 3 0 0,0-2 0 0,2 2 0 15,-2-1 0-15,3 4 0 0,0 0 0 0,-6 2 0 16,3 0 0-16,0 3 0 0,0-3 0 0,-3 3 8 16,3 0-8-16,0-3 0 0,-7 3 9 0,7 0-9 15,-3 0 0-15,-3 0 0 0,3-3 0 0,0 0 0 16,-3 0 0-16,0 1 9 0,0-4-9 0,0 3 0 16,-3-2 8-16,3 0-8 0,-3-4 0 0,-3-7 0 0,3 6 8 0,0 2-8 15,-3-8 12-15,0 0-12 0,3 5 14 0,-3-5-4 16,0 0-1-16,0 0 0 0,0 0-1 0,0 0 0 15,0 0 0-15,0 0 0 0,6 5-8 0,-6-5 12 16,0 0-12-16,3-5 12 0,0 0-4 0,0-3 0 16,0 0 0-16,0 3 0 0,-3-3 0 0,3 2-8 15,0-2 12-15,0 0-4 0,-3-2-8 0,3 2 10 16,2 0-10-16,-2 0 10 0,3 0-10 0,-3 0 10 16,3-2-10-16,0 2 10 0,0-3-10 0,3 3 0 15,-3-2 0-15,3-1 0 0,0 0-8 0,3 1 8 16,0-1 0-16,-3-2 0 0,6 2 0 0,-3 3 0 0,5-5 0 15,-5 5 0-15,-3 3 0 0,6-3 0 16,-3 3 0-16,3-1 0 0,-3-1 0 0,6 1 0 0,-3 4 0 0,2-1 0 16,1 0 0-16,-3 3 0 0,0-2 0 0,3-1 0 15,-3-2-9-15,0 5 9 0,0 0 0 0,-4 0 0 16,7-3 0-16,-6 6 0 0,0-3 0 0,3 2 0 16,0-2 0-16,-3 3-8 0,3-3 8 0,-3 0 0 15,-1 0 0-15,4 0 0 0,0 5 0 0,0-2 0 16,0-3 0-16,0-3 0 0,-3-2 0 0,3 0 0 15,0 2 0-15,-4-2 0 0,1 0 0 0,0-1 0 16,3-2 0-16,0-2 0 0,-3-4 0 0,0 1 0 16,0-3 0-16,0 3 0 0,-3 0 0 0,0-3 0 15,-1-2 9-15,4-1-9 0,-3-2 8 0,-3 0-8 16,3-1 9-16,-3 1-9 0,0 0 10 0,0-3-10 16,-3 3 17-16,0-3-2 0,3 3-1 0,-3 0 0 0,-3 0-4 0,0 0-1 15,3 0 0-15,-3 2 0 16,0 0 6-16,0 1 1 0,0 2 0 0,0-2 0 15,0 4-4-15,0 4 0 0,0-1 0 0,-3 3 0 16,0 0-12-16,0 0 9 0,3 8-9 0,-6-2 8 16,0 2-24-16,0 2-6 0,-3 4-1 0,3-1 0 15,0 3-128-15,-3 2-25 0,0-2-6 0</inkml:trace>
  <inkml:trace contextRef="#ctx0" brushRef="#br0" timeOffset="31724.2646">12381 13626 1263 0,'0'-37'28'0,"0"37"5"0,0-8 2 0,0 8 1 0,0 0-36 0,-3-3 0 0,0 3 0 0,3 3 0 16,0 2 59-16,0 1 5 0,3 2 0 15,-3 5 1-15,3-3-29 0,0 4-5 0,3-1-2 0,-3 3 0 16,0-3 0-16,3 5 0 0,0-4 0 0,0 4 0 16,0-2 11-16,-3 0 3 0,0 0 0 0,3 2 0 15,-3-4-7-15,0 1-2 0,-3 1 0 0,0 0 0 16,0 3-5-16,0-6-1 0,0 0 0 0,-3-2 0 15,3-1 0-15,0 1 0 0,0-6 0 0,0 3 0 16,-3-3-6-16,3-2-2 0,0-3 0 0,0 0 0 16,0 0 5-16,-6 0 1 0,0 0 0 0,6 0 0 15,-3-8-4-15,-3-2-1 0,0-1 0 0,3 0 0 16,0-2-6-16,0 0-2 0,0-3 0 0,0-2 0 16,3 2-4-16,0 0-1 0,0-3 0 0,0 1 0 15,0 2 7-15,3 0 1 0,0 3 0 0,0-3 0 16,0 3-16-16,3-1 9 0,0 1-9 0,0 3 8 15,0-1-8-15,3 3 0 0,-3 0 0 0,3 0 0 0,0 3 0 0,0 2 0 16,0-2-9-16,-3 5 9 16,3 0 0-16,-1 5 0 0,1 1 0 0,-3-1 0 0,3 6 0 0,0-4 0 15,0 7 0-15,-3-1 0 0,0 3 0 0,-3 0 0 16,3 2 0-16,0 1 0 0,-3 2 0 0,0-3 0 16,3 1 0-16,-3 2 0 0,3-5 0 0,-3 0 0 0,0 0 0 15,0 0 0 1,3-3-24-16,0-3-7 0,-6 1-1 0,3 0-1 15,-3-4-103-15,0-7-20 0,6 3-4 0,-6-3-767 16</inkml:trace>
  <inkml:trace contextRef="#ctx0" brushRef="#br0" timeOffset="32068.5978">12727 13668 1198 0,'0'29'34'0,"0"-29"7"0,0-7-33 0,0-4-8 0,3 6 0 0,-6-1 0 16,3 6 92-16,0 0 17 0,0 0 3 0,0 0 1 15,0 0-30-15,-6 3-7 0,3 0 0 0,3-3-1 16,0 0-38-16,-6 5-7 0,0 3-2 0,6 2 0 16,0 4-17-16,0-1-11 0,3-2 12 0,0 2-12 15,0 0 8-15,3 0-8 0,3-2 0 0,-3-1 0 16,3 1 0-16,-1-3 0 0,4 0 0 0,-3-3 0 16,3 0 8-16,-3-2-8 0,0-3 0 0,0 0 0 15,3-5 19-15,-3 2-3 0,-3-5-1 0,3 0 0 16,-3 0 19-16,0-5 4 0,-3 3 1 0,0-1 0 0,0-2 2 15,-3-1 1-15,0 4 0 0,-6-1 0 0,0 1 8 16,0 2 2-16,0-3 0 0,0 3 0 16,-3 3-15-16,0 2-2 0,-3-2-1 0,3 0 0 0,0 2-17 0,-3 0-3 15,0 3-1-15,0 0 0 0,3-2-13 0,1 2 0 16,-1 0 0-16,0 0 0 0,3 2-16 0,6-2-5 16,-6 3-2-16,0 0 0 15,0-3-113-15,6 0-22 0,0 0-5 0,0 0-823 16</inkml:trace>
  <inkml:trace contextRef="#ctx0" brushRef="#br0" timeOffset="32323.1331">12875 13258 1458 0,'0'0'32'0,"0"0"6"0,0 0 2 0,0 0 1 0,0 0-33 0,0 0-8 0,0 0 0 0,3 6 0 15,0 2 77-15,3-1 14 0,-6 7 2 0,3-1 1 16,3 3-22-16,-3 2-4 0,0 3 0 0,3 1-1 15,-3-1-11-15,3 0-1 0,0 0-1 0,0 3 0 16,-3 2-14-16,3 1-2 0,3-1-1 0,-6 1 0 16,3-3-24-16,0-3-5 0,0 3 0 0,0-1-8 15,0-1 9-15,-3-4-9 0,3 1 0 0,-3-1 9 16,3 1-9-16,-3-6 0 0,2 0 0 0,-2-2 0 16,3-1-15-16,-3-2-5 0,0-3 0 0,-3-5-1 15,0 0-118-15,0 0-23 0,0 0-5 0,0 0-698 16</inkml:trace>
  <inkml:trace contextRef="#ctx0" brushRef="#br0" timeOffset="32505.2303">12807 13637 1661 0,'0'0'47'0,"0"0"10"0,3 0-45 0,-3 0-12 16,0 0 0-16,6-6 0 0,0 1 85 0,0-3 15 15,0 0 4-15,0 0 0 16,6 0-12-16,-3-2-1 0,3-4-1 0,-1 4 0 0,1-3-38 0,3-1-7 15,0 4-1-15,0-3-1 0,3-1-27 0,-6 4-4 16,3-1-2-16,0 3 0 0,-1-2-20 0,-2 2-4 16,-3-3-1-16,3 6-714 15,3 0-143-15</inkml:trace>
  <inkml:trace contextRef="#ctx0" brushRef="#br0" timeOffset="33282.1165">12747 14425 1306 0,'0'0'28'0,"0"0"7"0,0 0 1 0,0 5 1 0,0 6-29 0,3-3-8 16,3 2 0-16,-3 4 0 0,3-1 39 0,-3 3 6 15,6 2 2-15,-3 1 0 0,0-1 0 0,3 6 0 16,3 0 0-16,-6 0 0 0,3-6 5 0,-3 1 2 15,0-1 0-15,0-2 0 0,0-3-6 0,0-2 0 16,-3 0-1-16,0-3 0 0,0-3-11 0,-3-5-3 16,0 0 0-16,0 0 0 0,0 0 6 0,0 0 1 0,0-3 0 0,0-5 0 15,-3-2 6-15,0-1 2 0,-3-5 0 0,3 0 0 16,0-2-16-16,-6-3-4 0,3 2 0 0,0-2 0 16,0 0-1-16,0-3-1 0,-3 3 0 15,3-3 0-15,-3 3-9 0,3 2-1 16,0 1-1-16,-3 2 0 0,3 0-15 0,0 0 0 15,0 3 8-15,3 0-8 0,1 2 0 0,2 3 0 0,-3 0 0 0,6 3 0 16,-3 0-8-16,0 5 8 0,0 0-12 0,0 0 12 16,11 2-12-16,1 4 12 0,3-1-12 0,-3 3 12 15,3 2-9-15,0-2 9 0,0 0 0 0,-3-2-9 16,3-1 9-16,-1 0 0 0,-2 1 0 0,3-1 0 16,-6-3-9-16,6 1 9 0,-3-6-10 0,-12 3 10 15,12-5 0-15,3 0-9 0,-3-6 9 0,-3 3 0 16,0-2 0-16,-4 2 0 0,1-3 0 0,-3 1 0 0,0-4 0 15,-3 1 0-15,0 0 0 0,0 0 8 16,0 2-8-16,-3 1 9 0,0-1-9 0,-3 0 10 16,1 3-10-16,-1 1-9 0,0 1 9 0,-3 1-13 15,-3 5 13-15,3-3-12 0,3 6 12 0,0-3-12 16,-3 8-1-16,0 0 0 0,3 2 0 0,0 4 0 0,0 2 1 0,3-1 1 16,-3 7 0-16,3-1 0 0,3 3 11 0,0-1 0 15,0 1-9-15,3 3 9 0,3-4 0 0,-3 4 0 16,3-3-9-16,0-3 9 0,0 0 0 0,0 0 0 15,6-2 0-15,-3-3 0 0,3-1 0 0,0-4-8 16,3 0 8-16,-1-3 0 16,1-3-53-16,3-2-4 0,-3-3-1 0,3-3 0 15,6 0-74-15,-6-2-16 0,-1-3-2 0,4 0-1 16,-3-3-96-16,0-2-19 0,-3 0-4 0,0 0-227 0</inkml:trace>
  <inkml:trace contextRef="#ctx0" brushRef="#br0" timeOffset="33606.8649">13280 14412 1371 0,'0'0'30'0,"0"0"6"0,0-5 2 0,-3-1 1 0,3-4-31 0,-3 2-8 0,0-5 0 0,0 2 0 15,0 0 113-15,0 1 22 0,-3 2 4 0,-2-3 1 16,5 3-40-16,-6 0-8 0,3 3-2 0,-3 0 0 16,0 2-30-16,0 3-5 0,3 0-2 0,-3 0 0 15,0 5-25-15,0 3-6 0,3 3-1 0,3 2 0 16,-6 3-21-16,6 0 8 0,0 2-8 0,3 4 0 16,3-1 8-16,-3 3-8 0,3-1 10 0,0 1-10 15,3 0 8-15,-3 0-8 0,3-3 0 0,0-2 9 16,0-1-9-16,3-5 0 0,0 1 0 0,0-1 0 15,-3-5 0-15,3-3 0 0,0-2 0 0,-9-3 0 16,0 0 0-16,12-3 0 0,-1-2 0 0,-2-1 8 16,0-4 2-16,-6-1 0 0,3-2 0 0,-3 0 0 15,3 0 1-15,-3-3 0 0,0-3 0 0,0 1 0 16,0 2-11-16,-3 3 8 0,3-1-8 0,-3 4 8 0,3-1-8 0,0 3 0 16,0 3 9-16,-3 5-9 15,0 0 0-15,6-3 8 0,0 3-8 0,0 3 0 0,-3 2 8 16,3 0-8-16,0 1 10 0,0 4-10 0,-3-2 8 0,3 3-8 15,0-3 0-15,0 2 9 16,2-2-73-16,4 0-14 0,-3-2-3 0</inkml:trace>
  <inkml:trace contextRef="#ctx0" brushRef="#br0" timeOffset="34228.5049">13670 14301 1190 0,'0'0'33'0,"0"0"9"0,0-8-34 0,-3 3-8 16,3-3 0-16,-3 2 0 0,3-2 87 0,-3 0 15 15,3 0 3-15,-3-2 1 0,0 2-19 0,0-3-4 16,0 3-1-16,0 0 0 0,-3-2-11 0,3 2-3 16,1 3 0-16,-1-3 0 0,0 2-18 0,-6-1-4 0,3 1-1 0,0 4 0 15,-3-1-9-15,0 6-3 0,6-1 0 0,-6 4 0 16,6 1-15-16,-6 1-3 0,3 3-1 0,0 2 0 15,0 3-14-15,3 0 0 0,-3 0 0 0,3 5 0 16,3 0 0-16,-3 0 0 0,3 0 0 0,3 3 0 16,0-3-10-16,3 1 10 0,0-4-8 0,3 1 8 15,0-1 0-15,0-2 0 0,3-3 0 0,0 1 0 16,3-4 0-16,3-2 0 0,-1 0 0 0,-2-5 0 16,6-1 0-16,-6-2-8 0,3-2 8 0,-3-4 0 15,0-2-24-15,2-2 0 0,-5-3 0 0,0-3 0 31,0-3-39-31,-6-2-7 0,3-3-2 0,-3 0 0 0,-3 1-41 16,0-7-9-16,-3 1-2 0,3 0-651 0</inkml:trace>
  <inkml:trace contextRef="#ctx0" brushRef="#br0" timeOffset="34576.3408">13700 13692 1148 0,'-9'-10'25'0,"9"7"6"0,-3 3 1 0,0 0 0 0,0 3-32 0,0-1 0 15,3 6 0-15,0 0 0 0,0 3 75 0,3 5 9 16,0-1 1-16,3 7 1 0,0-1-9 0,0 5-1 15,0 3-1-15,3 6 0 0,0-1-18 0,0 3-3 16,0 0-1-16,0 0 0 0,0 0-19 0,2 0-4 16,-2 3-1-16,-3-3 0 0,3-3-8 0,0-2-1 15,-3-3-1-15,3-2 0 0,-3-3 3 16,0-1 1-16,0-1 0 0,-3-7 0 0,3-1-2 0,-3-1 0 0,-3-5 0 16,3 0 0-16,-3-8 7 0,0 0 2 15,0 0 0-15,0 0 0 0,0 0 3 0,6-8 1 16,-6-5 0-16,3-1 0 0,-3 1-10 0,0-3-3 0,0-2 0 15,0-1 0-15,0 1-7 0,0-1-2 0,3 1 0 0,0 2 0 16,0 3-12-16,-3-1 11 0,3 4-11 0,3-1 10 16,-3 3-10-16,2 0 0 0,-2 3 0 0,0 0 0 15,3 5 0-15,-6 0 0 0,6 2-10 0,0 4 10 16,0-1-11-16,0 3 11 0,0 2-12 0,0-2 12 16,0 6-26-16,3-4 2 0,-6 1 0 0,6 2 0 15,0-2-42-15,0 2-8 0,-6-3-2 16,6-2-616-16,3 3-124 0</inkml:trace>
  <inkml:trace contextRef="#ctx0" brushRef="#br0" timeOffset="34980.1283">14203 14145 1429 0,'0'-19'31'0,"0"14"6"0,-3-3 2 0,0-3 2 0,0 3-33 0,0-2-8 0,-3 2 0 0,0 0 0 16,0 0 109-16,0 0 20 0,-3 3 4 0,3 2 1 15,-2-2-42-15,-1 5-8 0,0 0-1 0,3 5-1 0,0 0-30 0,0 1-5 16,-3 2-2-16,6 5 0 0,0 0-31 0,-3 0-6 16,3 6-8-16,0-3 11 0,6 5-11 0,-3-3 0 15,3 1 0-15,-3 2 0 0,6-2 0 0,-3-1 10 16,3-2-10-16,0-3 10 0,3 0-10 0,-3-2 0 0,3-3 0 0,3-3 0 16,-7 1 0-16,7-6 8 0,0-3-8 0,-3-2 0 15,0-3 12-15,0-3-4 0,0 1 0 0,0-6 0 16,-3 2 4-16,0-4 0 0,0 2 0 0,0 0 0 15,-3 0-12-15,0 6 0 0,0-1 9 0,-3 1-9 16,0 2 0-16,0 2 9 0,0 6-9 0,0 0 0 16,0 0 8-16,0 0-8 0,0 0 0 15,0 0 0-15,0 8 0 0,3 3 0 0,0-1 0 0,-3 1 0 16,3-3 0-16,3 2 0 0,-3 1 0 0,2-3 0 16,-2 0 0-16,3-3 0 0,0-2-9 0,0 0 9 15,0-3-32-15,3-3-2 16,-3 0 0-16,3-5 0 0,0-2-38 15,0-1-7-15,0-2-1 0,0-3-1 0,-3 0-35 0,3-2-6 0,-6-4-2 0,0 1-419 16,3 0-84-16</inkml:trace>
  <inkml:trace contextRef="#ctx0" brushRef="#br0" timeOffset="35372.5086">14337 13570 1162 0,'-6'-23'25'0,"6"23"6"0,0 0 1 0,0 0 1 15,0 0-33-15,0 0 0 0,0 0 0 0,6 5 0 0,-3 3 55 0,0 8 4 16,3 0 1-16,-3 2 0 0,6 3 16 0,-3 6 3 15,-3-1 1-15,3 3 0 0,-3 0-13 0,3 6-3 16,0-1 0-16,-3 3 0 0,0-5-8 0,2 2-1 16,-2-2-1-16,0-3 0 0,3-5-21 0,-3 0-4 15,3-6-1-15,-3-2 0 0,0 0-4 0,0-5-2 0,0-3 0 0,0-3 0 32,-3-5-11-32,0 0-3 0,0 0 0 0,0 0 0 0,0 0 4 0,3-8 1 15,0-3 0-15,3 1 0 0,-3-3-13 0,3-1 11 16,0-1-11-16,0 4 10 0,0 0-10 0,3-2 0 15,3 5 0-15,-3-2 0 0,3 2 0 0,-1 5 0 16,4 0 0-16,0 3-11 0,0-2 11 0,-3 4 0 0,3 1-9 0,-3 0 9 16,0 5 0-16,-3-3-11 0,0 8 11 0,-3-2-8 15,-1-1 8-15,1 4 0 0,-3-4 0 0,-3 3 0 16,-3 1 0-16,0 1 0 0,0 1 0 0,-2-2 0 16,-4 1 0-16,3 1 12 0,0-2-2 0,-3-1-1 15,0 0 12-15,-3-5 3 0,3 3 0 0,-3-4 0 16,3 1-9-16,-3-2-2 0,0-4 0 0,0 1 0 15,4-3-13-15,-4-3 0 0,3 1-9 0,3-4 9 16,-3 1-124-16,0-3-20 0,0-5-3 16,0 0-804-16</inkml:trace>
  <inkml:trace contextRef="#ctx0" brushRef="#br0" timeOffset="35868.9178">14554 13486 1630 0,'0'0'36'0,"6"-3"7"0,-6 3 1 0,3 0 3 0,3 0-38 0,-6 0-9 16,9 5 0-16,-6 3 0 0,3 0 88 0,-3 3 15 15,0 0 3-15,0-1 1 0,3 3-29 0,-3 3-6 16,0 3 0-16,0-1-1 0,-3 1-26 0,3 2-5 16,0 0 0-16,3 3-1 0,-3 0-15 0,3 0-4 15,0-3 0-15,0 3 0 0,0-1-9 0,2 1-3 0,-2-3 0 0,3 3 0 16,0 3-8-16,-3-4 8 0,3 1-8 0,0-3 8 15,0 1-8-15,0-4 0 0,0-2 0 0,3 2 0 16,-3-2 0-16,3-2 8 0,0-4-8 0,-4-2 0 16,7 0 0-16,-3-3 0 0,0 1 0 0,3-4 0 15,-3-2 0-15,0-2 0 0,-3-1 0 16,0 0 0-16,3-5 8 0,-3 0-8 16,-1-2 0-16,1-1 8 0,0-5-8 0,-3 3 0 0,0-3 0 0,-3 0 0 15,0 1 0-15,3-4-16 0,-6 0 4 0,0 4 1 16,-6-1-9-16,3 0-3 0,0 0 0 0,-3 0 0 15,-3 3 6-15,0 0 1 0,3 2 0 0,1 3 0 16,-4 0 8-16,0 3 8 0,-3 5-12 0,6 0 12 16,6 0-8-16,-9 5 8 0,3 0 0 0,0 6 0 15,3 0-8-15,3-1 8 0,-3 3 0 0,6 3 0 16,0 0 0-16,0 3 20 0,3-3-2 0,3-1-1 0,0 4 7 16,0 0 0-16,0-4 1 0,0-1 0 0,5-1 0 15,-2 0 0-15,3-2 0 0,0-3 0 16,3 0-1-16,0-6-1 0,-3 1 0 0,3-6 0 15,-1 1-13-15,-2-4-2 0,3-2-8 0,0 0 12 0,-3-5-12 16,0 3 11-16,0-1-11 0,0 0-792 16,-1-2-165-16</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9T18:38:44.767"/>
    </inkml:context>
    <inkml:brush xml:id="br0">
      <inkml:brushProperty name="width" value="0.05292" units="cm"/>
      <inkml:brushProperty name="height" value="0.05292" units="cm"/>
      <inkml:brushProperty name="color" value="#FF0000"/>
    </inkml:brush>
  </inkml:definitions>
  <inkml:trace contextRef="#ctx0" brushRef="#br0">1984 3823 1422 0,'0'0'40'0,"0"0"9"0,0 0-39 0,0 0-10 0,0 0 0 0,0 0 0 15,0 0 16-15,0 0 2 0,0-5 0 0,0 0 0 16,0-3-18-16,0 2 0 0,6 1-13 0,-6 0 5 15,3 0 24-15,0 2 4 0,3-2 2 0,-3 2 0 16,3 0 35-16,3 1 7 0,-6-1 2 0,3 0 0 16,0 3-4-16,0-5-1 0,0 5 0 0,-6 0 0 15,0 0-18-15,6-3-4 0,3 3-1 0,-6 0 0 16,-3 0-1-16,0 0 0 0,6-2 0 0,0-1 0 16,-6 3-2-16,0 0-1 0,0 0 0 0,0 0 0 0,2 0-11 15,-2 0-3-15,0 0 0 0,0 0 0 0,0 0 7 0,6 0 1 16,-6 0 0-16,0 0 0 15,0 0-13-15,9-2-3 0,-3 2 0 0,-6 0 0 16,0 0 0-16,0 0-1 0,12-3 0 0,-9 3 0 0,-3 0 2 0,6 0 1 16,0 0 0-16,-6 0 0 0,0 0 5 0,9 0 1 15,0-3 0-15,-9 3 0 0,0 0-20 0,12 0 0 16,3 0 0-16,-15 0 0 0,9-2 0 0,3-1 0 16,-3 3 0-16,2-3 0 0,-2 3 10 0,3 0-2 15,0 0 0-15,0 0 0 0,0 0-8 0,-3 0 0 0,6 3 0 16,-6-3 0-16,6 0 0 0,-3 3 0 0,-4-3 8 15,4 2-8-15,3-2 0 0,-6 0 0 0,6 3 0 16,-3-3 0-16,3-3 0 0,-6 3 0 0,6 0 0 16,-3 0 0-16,2 0 0 0,-2 0 0 0,6 0 0 0,-3 0 0 15,-3-2 0-15,0-1 0 0,6 3 0 0,0 0 0 16,-1-3 0-16,-2 3 0 0,3-2 0 0,-3 2 0 16,3-3 0-16,0 3 0 0,0-3 0 0,-3 1 0 15,-1 2 0-15,1 0 0 0,0-3 0 0,6 0 0 16,-12 3 0-16,6 0 8 0,0 0-8 0,-3 0 0 15,3 0 0-15,-4 0 0 0,4 0 8 0,0 0-8 16,-3 3 0-16,0 0 0 0,0-3 0 0,3 0 0 16,-3 2 0-16,0 1 0 0,3-3 0 0,-1 3 0 0,1-3 0 0,0 2 8 15,0-2-8-15,-3 0 8 16,3 0-8-16,6 0 10 0,-9-2-10 0,2 2 10 16,4-3-10-16,-3 3 10 0,3 0-10 0,0 0 10 15,-3 0-10-15,3 0 0 0,0 0 0 0,-4 0 0 0,4 0 0 16,0-3 0-16,-3 1 0 0,3 2 0 0,0 0 0 15,-3 0 0-15,-1 0 0 0,1 0 8 0,3 0-8 0,-3 0 0 16,0 0 0-16,3 0 0 0,-3 0 0 0,6 0 12 16,-4 0-12-16,-2 0 12 0,3 0-12 0,-6 2 0 15,9 1 0-15,-6-3 0 0,3 3 0 0,0-3 0 16,-4-3 0-16,4 6 0 0,0-1 0 0,0-2 0 0,0 3 0 0,-3-3 0 16,3 3 0-16,-4-1 0 15,4-2 0-15,0 3 0 0,-3 0 0 0,3-1 0 16,-3 1 0-16,3-1 0 0,0 4 0 0,-4-4 13 15,4 4-3-15,-3-1-1 0,3-2-9 0,-3-1 0 16,0 1-12-16,3 0 12 0,-1 2 0 0,4-3 0 0,-3 1 0 0,0 0 0 16,3-1 0-16,-3 1 0 0,0 0 0 0,-4 2 0 15,4-10-8-15,0 5 8 0,0 0 0 0,-3-3 0 16,0 3 0-16,3-3 0 0,-6 3 0 0,2 0 0 16,1-5 0-16,0 2 0 0,0 1 0 0,0 2 0 15,0 0 0-15,-3 0 0 0,3-3 0 0,0 3 0 16,-4 0 0-16,7 0 0 0,-6 0 0 0,3 0 0 15,0 0 0-15,-3 3-12 0,0-1 4 0,-3 1 8 16,6-3 0-16,-3-3 0 0,2 3 0 0,-2 0 0 16,0 3 0-16,3-3 0 0,-3 0 12 0,3 0-4 15,-3 0-8-15,0 0 0 0,3 0 0 0,-1 0 0 16,-2-3 0-16,0 3 0 0,0-2 0 0,0 2 0 16,0-3 0-16,0 1 0 0,0 2 0 0,0 0 0 15,3 0 0-15,-3-3 0 0,-1 3 0 0,1-3 0 0,-3 3 0 0,6-2 0 16,-3 2 0-16,0-3 8 0,3 3-8 0,-3 0-12 15,3 3 2-15,-3-3 1 0,-1 0 9 0,1 0 14 16,0 0-3-16,0-3-1 0,3 3-10 0,-3-3-14 16,0 1 3-16,0 2 1 0,3-3 10 0,0 3 12 15,-4-3-2-15,4 3-1 0,0-2-9 0,0 2-17 16,-3 0 4-16,3-3 1 0,0 0 12 0,-3 3 16 16,6-5-3-16,-7 5-1 0,4-2-12 0,0-1 0 15,0 0 0-15,0 1 0 0,0 2 0 0,0 0 0 16,0-3 8-16,-1 3-8 0,1-3 0 0,3 3 0 15,-6 0 0-15,6 0 0 0,-3-2 0 0,0 2 0 16,0-3 0-16,-3 3 0 0,2 0-11 0,4 0 2 0,-3 0 0 0,0-3 0 16,0 3 9-16,0 0 0 0,0-2 0 15,0-1 0-15,-1 0 0 0,1 3 14 0,0 0-3 0,0-2-1 16,0 2-10-16,-3 0 0 0,0 0 0 0,3 0 0 16,0 0 0-16,-4 2 0 0,7-2 0 0,-6 3 0 15,6-3 0-15,-6 3 0 0,3-1 0 0,0 1 0 16,0-3 0-16,0 0 0 0,-1 0 0 0,-2 0 0 15,0 3 0-15,0-1-14 0,3 1 3 0,3-3 1 16,-3 3 10-16,0-1 0 0,-3 1 0 0,5 0 0 16,-2-1 0-16,0-2 0 0,0 3 0 0,0-1 0 15,0-2 0-15,0 3 14 0,-3 0-3 0,0-1-1 16,2 1-10-16,-2 0 0 0,3-3 0 0,-3 0 0 0,0 2 0 16,0 1 0-16,0 0 0 0,0-3 0 0,3 0 0 0,-3 0 0 15,-1 0 0-15,4 0 0 16,-3 0 0-16,3 0 0 0,-3 2 0 0,3-2 0 0,-3 0 0 0,3 3-17 15,-3-3 4-15,-1 0 1 0,4 3 12 0,0-3 0 16,-3 0 0-16,3 0 0 0,0 2 0 0,0 1 0 16,3-3 0-16,-3 2 0 0,-1 1 12 0,-2-3 0 15,3 5-1-15,0-2 0 0,0-3-11 0,0 0 0 16,0 3 0-16,0 2 0 0,0-5 0 0,-1 0 0 16,1-5 0-16,0 5 0 0,0 0 0 0,0 0 0 15,0 5 0-15,3-5 0 0,-3 0 0 0,-1 0 0 0,4 0 0 16,-3 0 0-16,0 0 0 0,0 3 0 0,-3-3 0 0,3 0 0 15,0 0 0-15,0 0-14 16,-4 2 2-16,4-2 0 0,-3 3 12 0,0-3 16 16,0 3-3-16,3-3-1 0,-6 0-12 0,6 0 0 0,-3 0 0 15,0 0 0-15,-4 0 0 0,4 0 0 0,-3 0 0 16,0 0 0-16,3 2 0 0,0 1 0 0,0-3 0 0,-3 0 0 16,3 0 0-16,-3 0 0 0,0 0 0 0,0 0 0 15,2-3 0-15,-2 1 0 0,0 2 0 0,-3-3 0 16,0 3 0-16,0 0 0 0,6 0 0 0,-3 0 0 15,-3 3 0-15,0-3 0 0,3 0 0 0,3 0 0 16,0 0 0-16,-6 0 0 0,-6 0 0 0,12-3 0 16,5 6-9-16,-8-3-2 0,-9 0 0 0,9 0 0 15,3 0 19-15,-6 0 3 0,-6 0 1 0,9 0 0 16,-9 0-12-16,9 0-17 0,6 0 4 0,-3 2 1 16,-12-2 12-16,9-2 0 0,6 2 0 0,-4 0 0 15,1 0 0-15,-3-3 0 0,0 0 0 0,3 1 0 16,6 2 0-16,-6 0 13 0,-3-3-2 0,6 3-1 0,0-5-10 0,-3 2 0 15,-1-2 0-15,1-1 0 16,0 1 0-16,0 0 0 0,3 0 0 0,-3 2 0 0,-3-2 0 0,3 2-17 16,3 0 4-16,0 1 1 0,-7-1 12 0,4 0 16 15,6 1-3-15,0-1-1 0,-3 1-12 0,-3-1-13 16,-3 0 2-16,6 3 1 16,6 0 10-16,-7 0 0 0,-14 0 0 0,12 0-8 0,0 0 8 0,0 0 0 15,-6 3 0-15,3-3 0 0,-9 0 28 0,6 3 2 16,6-1 0-16,-12-2 0 0,0 0-22 0,9 3-8 15,0-1 0-15,0-2 0 0,-9 0 0 0,9 0 0 16,-3 0 0-16,2 3 0 0,4-3 0 0,-6 0 0 0,-6 0 0 0,9 0 0 16,0 0 0-16,-9 0 0 0,0 0 0 0,6-3 0 31,0 1-26-31,0-1-11 0,3-2-3 0,-6 0-809 0,-6-1-163 0</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9T19:04:04.311"/>
    </inkml:context>
    <inkml:brush xml:id="br0">
      <inkml:brushProperty name="width" value="0.05292" units="cm"/>
      <inkml:brushProperty name="height" value="0.05292" units="cm"/>
      <inkml:brushProperty name="color" value="#FF0000"/>
    </inkml:brush>
  </inkml:definitions>
  <inkml:trace contextRef="#ctx0" brushRef="#br0">12849 15044 1296 0,'0'0'28'0,"0"0"7"0,0 0 1 0,-3-2 0 0,-3-1-36 0,6 3 0 0,-3-3 0 0,-3 3 0 16,3-5 47-16,-3 2 2 0,3 3 1 0,3 0 0 0,0 0 8 0,0 0 2 16,-6-2 0-16,6 2 0 0,0 0-3 0,0 0 0 15,0 0 0-15,0 0 0 0,0 0-11 0,0 0-2 16,0 0-1-16,0 0 0 0,0 0-18 0,6 8-3 16,0 0-1-16,0 0 0 0,3 5-1 0,0 0 0 15,3 3 0-15,2 2 0 0,1 1-4 0,3-1-2 16,-3 4 0-16,3 1 0 0,0 1-6 0,-3 0-8 15,3 0 11-15,-4 2-11 0,1-2 8 0,0-3-8 16,0 3 0-16,-3-5 0 0,3-1 0 0,0 1 0 16,-3-3 8-16,3-1-8 0,-4-1 0 0,1-4 0 15,0 1 0-15,0-1 0 0,0-2 0 0,-3 0 0 16,0 0 0-16,0 0 0 0,-3-3 0 0,3-2-19 0,-9-3 4 0,0 0 1 31,0 0-41-31,0 0-8 0,3 5-1 0,-3-5-1 16,0 0-30-16,0 0-5 0,0 0-2 0,0 0-684 0</inkml:trace>
  <inkml:trace contextRef="#ctx0" brushRef="#br0" timeOffset="264.8259">13185 15068 1645 0,'0'0'36'0,"0"0"7"0,0 0 1 0,-6 5 4 0,0-2-39 0,-3 2-9 16,3 3 0-16,-3 3 0 0,0-1 61 0,-3 4 11 16,4 1 1-16,-7 1 1 15,3 3-10-15,0 2-3 0,0 3 0 0,-3 0 0 16,3 5-8-16,-3 0-1 0,0 0-1 0,-2 3 0 0,-1-3-16 0,-3 3-3 16,3 2-1-16,-3-2 0 0,0-3-21 0,3-3-10 15,1 1 10-15,2-1-10 0,0-7-12 0,3 2-8 16,0-3-1-16,0-4-1 15,3-1-134-15,0 0-26 0,3-5-6 0</inkml:trace>
  <inkml:trace contextRef="#ctx0" brushRef="#br0" timeOffset="1762.1753">6741 9589 1370 0,'0'0'39'0,"0"0"8"0,-3-6-38 0,3 6-9 0,-3-5 0 0,3 5 0 15,0 0 28-15,0 0 3 0,0 0 1 0,-3-3 0 0,3 3-14 16,-6 0-2-16,6 0-1 0,-6 6 0 0,0-4 12 0,3 4 2 16,-3-1 1-16,3 5 0 0,0 1 0 0,0 0 0 15,3 2 0-15,-3 3 0 0,3 2-4 0,0 1-1 16,0 2 0-16,3 0 0 0,0 0-7 15,3-2-2-15,-3-3 0 0,3-1 0 0,0-1-8 0,3-4-8 16,-3 4 12-16,3-7-12 0,0 1 8 16,0 0-8-16,3-2 0 0,-4-4 0 0,4-2 18 0,0 0-3 15,0 0-1-15,0-2 0 0,0-1 9 0,0-5 1 16,0 3 1-16,0-3 0 0,0-3-3 0,-3 1-1 16,-1-4 0-16,4-1 0 0,-3-1-9 0,-3-6-3 15,0-1 0-15,-3 2 0 0,3-3-9 0,-3-3 0 0,0 3 0 0,-3 1 8 16,0-1-8-16,0 3 8 0,0-1-8 0,0 4 8 15,0 2-8-15,0 0 0 0,0 3 0 0,3 2 0 16,-3 3 0-16,0 1 0 0,3 1 0 0,-3 6 0 16,0 0 0-16,0 0 0 0,0 0-12 0,6 3 12 15,0 2-10-15,0 0 10 0,-3 6 0 0,3 2-9 16,0 0 9-16,0 6-8 0,0 2 8 0,0 3-8 16,3 2 8-16,-3 4 0 0,-1-4 0 0,1 3-8 15,0 3 8-15,0 0 0 0,0-6 0 0,0 3 0 16,-3 0 15-16,3 0-2 0,-3 0 0 0,3 6 0 15,-3-1 13-15,-3 3 2 0,0-5 1 0,0 5 0 16,0-2 7-16,-3-1 0 0,0 0 1 0,-3-2 0 16,0-3 2-16,-6 3 0 0,3-6 0 0,-5 6 0 15,-4-3 5-15,0 0 0 0,-3 0 1 0,0-2 0 16,0-1-3-16,-3-2-1 0,1-3 0 0,-1-2 0 0,-3-3-6 0,3 0-2 16,3-6 0-16,-2 1 0 0,-1-6-17 0,3 0-4 15,3 1-1-15,0-4 0 0,0-2-21 0,3 0-4 16,1 0-1-16,-1-2-865 15,0-1-172-15</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9T18:47:44.195"/>
    </inkml:context>
    <inkml:brush xml:id="br0">
      <inkml:brushProperty name="width" value="0.05292" units="cm"/>
      <inkml:brushProperty name="height" value="0.05292" units="cm"/>
      <inkml:brushProperty name="color" value="#FF0000"/>
    </inkml:brush>
  </inkml:definitions>
  <inkml:trace contextRef="#ctx0" brushRef="#br0">6654 3950 1056 0,'0'-16'30'0,"0"16"6"0,0 0-28 0,0 0-8 0,0 0 0 16,0 0 0-16,0 0 47 0,0 0 8 0,0 0 1 0,6-5 1 15,0 0-2-15,3-1-1 0,-3-4 0 0,3 2 0 16,0 0-23-16,0 0-5 16,0-2-1-16,3 2 0 0,-3 2-1 0,0-2-1 0,0 3 0 0,0 0 0 15,5 2-5-15,-2 0-1 0,-3 1 0 0,3 2 0 16,0 0-3-16,0 2-1 0,0 1 0 0,-3 5 0 16,3 0-5-16,-3 3-8 0,3-3 11 0,-3 2-11 15,2 1 14-15,-2-1-4 0,0 1-1 0,0 2 0 16,0 0-9-16,0 1 8 0,-3 1-8 0,0-1 8 15,3 2-8-15,-3-1 0 0,0 4 0 0,0-3 8 16,-3 2-8-16,0 1 0 0,0-1 0 0,-3 4 8 16,3-1-8-16,-3 2 0 0,0-1 0 0,0 4 8 15,-6 1-8-15,3-1 0 0,3 0 0 0,-3 1 8 0,-3-1-8 0,3 1 8 16,0-1-8-16,-3 1 8 0,0-1-8 0,0 1 8 16,0-1-8-16,-3-2 8 0,3 5-8 0,-3 0 12 15,0-2-12-15,-3 2 12 0,4-3 0 0,-4 3 0 16,3-5 0-16,-3 0 0 0,-3 2 12 0,6-4 4 15,-3 1 0-15,3-1 0 0,-3-1-2 0,0-3 0 0,3 1 0 16,3-1 0-16,3 3-10 0,-3-5-3 0,4 0 0 0,-4-3 0 16,6 1-13-16,0-1 9 15,0-3-9-15,3 1 8 0,2 0-8 0,-2-1 0 16,3-2 0-16,0 0 0 0,0-3 0 0,6-2 0 16,-3 0 0-16,3-1 8 0,-3-2-8 0,0 3 0 0,3-3 0 0,0 3 0 15,0-3 0-15,0 2 0 0,-4-2 0 0,-2 3 0 16,3 0 0-16,0-1 0 0,-9-2 0 0,0 0 8 15,3 5-8-15,-3-5 0 0,0 0 0 0,3 6 8 16,-3-6-8-16,3 10 10 0,0-2-10 0,-6 0 10 16,0 0 6-16,0 0 2 0,3 3 0 0,-3-1 0 15,0-2 2-15,0 3 1 0,0-3 0 0,0-3 0 16,0 6-13-16,0-3-8 0,-3 2 8 0,6-2-8 16,-2 0 0-16,-1 0 0 0,0 3 0 0,0-1 0 15,0 3 0-15,3-2 0 0,0 2 0 0,0 3 0 16,0 0 0-16,0 0 0 0,3 2 0 0,0 1-8 15,-3-1 8-15,3 3 0 0,0 3 0 0,2-3 0 16,-2 3 0-16,0 0 0 0,0 0 0 0,0 0 0 16,0-3 0-16,0 3 0 0,-3-3 0 0,0 3 0 0,0-6 11 15,0 3 4-15,-3-2 1 0,0-1 0 16,0-2 15-16,3 0 3 0,-3 0 1 0,-3-3 0 0,1 3-11 16,-1-3-1-16,3 1-1 0,-3-4 0 15,0 1-13-15,0-3-9 0,0 2 12 0,0-2-12 0,3-5-11 16,0 2-9-16,0 0-1 0,3-5-739 15,0 0-148-15</inkml:trace>
  <inkml:trace contextRef="#ctx0" brushRef="#br0" timeOffset="1201.8631">7854 4813 664 0,'0'0'19'0,"0"0"4"0,0 0-23 0,0 0 0 0,0 0 0 0,0 0 0 16,6-3 83-16,0 3 12 0,-6 0 2 0,0 0 1 15,0 0-18-15,0 0-4 0,6-5-1 0,-3 2 0 16,-3 1 9-16,3-6 3 16,3 2 0-16,-6 1 0 0,0 0-10 0,0-1-1 0,3-1-1 0,3 4 0 15,-6-2-23-15,3-1-4 0,-3 4 0 0,0 2-1 16,0 0-23-16,0 0-4 0,0 0 0 0,0 0-1 16,0 0-2-16,0 0 0 0,0 0 0 0,0 0 0 15,0 0-5-15,0 0 0 0,0 0-1 0,0 0 0 16,0 0-11-16,3 8 12 0,3 2-12 0,0-2 12 15,-3 5-4-15,3-5-8 0,-4 5 12 0,4 1-4 16,0-1 0-16,0 3-8 0,-3-6 12 0,3 4-4 16,3-1 1-16,-3 0 0 0,-3-2 0 0,0-1 0 15,0 1 3-15,0-1 0 0,-3-10 0 0,6 8 0 16,-6-8 4-16,0 0 0 0,0 0 1 0,6 8 0 16,-6-8 4-16,0 0 1 0,0 0 0 0,0 0 0 15,0 0 10-15,0 0 1 0,0 0 1 0,6-2 0 16,-6-6 9-16,3 0 1 0,3-3 1 0,-3 1 0 0,-3-6-17 0,3 3-4 15,0-1-1-15,0 1 0 0,0-3-4 0,-3 0-1 16,0 3 0-16,3 2 0 0,3 1-18 0,-3-1 0 16,-6-2 0-16,6 3 0 0,3-1-13 0,0 0-7 15,-3-2 0-15,2 5-1 16,1-5-98-16,-3 8-19 0,6-3-4 0,-3 2-610 16,-3-2-123-16</inkml:trace>
  <inkml:trace contextRef="#ctx0" brushRef="#br0" timeOffset="1706.4896">8372 4733 1378 0,'-3'14'30'0,"3"-14"6"0,0 0 2 0,0 0 2 0,0 0-32 0,0-6-8 0,0 4 0 0,0-4 0 16,0 6 71-16,0 0 13 0,-3-2 2 0,-3-1 1 16,3-2-34-16,0 2-6 0,-3 3-2 0,0 0 0 15,0 3 0-15,0 2 0 0,0-5 0 0,-3 5 0 16,0 3-21-16,4 3-4 0,-1-3 0 0,0 2-1 16,-3 4-3-16,0 2-1 0,0-1 0 0,3 1 0 0,0 0-6 0,3 0-1 15,-3-3 0-15,3 1 0 0,0-1 0 0,3 0-8 16,-3 0 12-16,0-5-4 15,6 3-8-15,0-3 8 0,0 0-8 0,-3-8 8 0,0 0-8 0,6 5 10 16,0-2-10-16,-6-3 10 0,9-3 9 0,-3-2 1 16,3-3 1-16,-3 0 0 0,3-3 0 0,0 3 0 15,-4-5 0-15,1 2 0 0,3-2-11 0,-3 3-2 16,0-1-8-16,0 3 12 0,0-3-12 0,-3 4 0 16,3-4 8-16,-3 6-8 0,-3 5 0 0,0 0 0 15,0 0 0-15,0 0 0 0,0 0 0 0,0 0 0 16,3 2 0-16,-3-2 0 0,6 8 8 0,-3 0-8 0,0-3 0 0,0 3 0 15,3 0 8-15,-3-2-8 0,-3 2 0 0,6 0 0 16,-3-1 0-16,3 1 0 0,-3 0 0 16,0 0 0-16,3-2 0 0,-3-1-20 0,-3-5 4 0,9 2 0 31,-3 1-36-31,-1-3-8 0,1 0 0 0,0-5-1 16,0 0-39-16,-3-1-8 0,3-4-2 0,0-1-735 0</inkml:trace>
  <inkml:trace contextRef="#ctx0" brushRef="#br0" timeOffset="1989.1857">8503 4276 1269 0,'0'0'36'0,"0"0"8"16,0 0-36-16,0 0-8 0,0 0 0 0,0 0 0 0,6 5 51 0,-6 3 8 16,3 0 1-16,0 2 1 0,3-2 7 0,-3 6 2 15,-3-1 0-15,0 0 0 16,0 6-18-16,3-1-3 0,0 1-1 0,-3 4 0 15,0 1-4-15,0 3 0 0,0-3-1 0,0 5 0 16,0-3-7-16,-3 6-2 0,0-6 0 0,3 1 0 16,-3 2-13-16,0-3-2 0,0 1-1 0,0-3 0 0,3-1-10 0,-3 1-8 15,3-5 12-15,-3-1-12 0,3 1 0 0,-3-3 0 16,3-3 0-16,0 0 0 16,3 0-14-16,-3-2-10 0,3-1-1 0,-3-2-1 15,3-2-49-15,-3-6-9 0,0 0-3 0,0 0 0 16,0 0-42-16,0 0-9 0,0 0-2 0</inkml:trace>
  <inkml:trace contextRef="#ctx0" brushRef="#br0" timeOffset="2566.0264">8610 4765 1418 0,'0'0'31'0,"0"0"6"0,0 0 2 0,3 0 1 0,3-5-32 0,-6 5-8 0,0 0 0 0,6-5 0 16,-6 5 76-16,0 0 14 0,0 0 2 0,0 0 1 16,0 0-25-16,0 0-4 0,0 0-2 0,0 0 0 15,6 8-15-15,-3-1-3 0,0 1-1 0,0 6 0 16,0-4-11-16,-3 3-1 0,3 3-1 0,0-2 0 15,0-1-3-15,-3 3-1 0,0-3 0 0,3-3 0 16,0 4-7-16,-3-4-2 0,3 1 0 0,-3-1 0 16,3-2-4-16,0 0-1 0,0-2 0 0,-3-6 0 15,0 0 3-15,6 5 0 0,-6-5 0 0,0 0 0 16,0 0 5-16,6 3 0 0,-1-6 1 0,1 0 0 16,0-2-1-16,0 0 0 0,-3-1 0 0,3-2 0 15,-3 0-8-15,3-2-3 0,-3-1 0 0,0 1 0 0,3-3-9 0,-3 5 0 16,0-3 9-16,0 3-9 0,-3-3 0 0,3 1 8 15,0 2-8-15,-3 0 0 0,0 8 0 0,3-5 0 16,-3-1 0-16,0 6 0 0,0 0 0 0,0 0 0 16,0 0 0-16,6 6 0 0,0-4 0 0,-6-2 0 15,6 6 0-15,0 2 0 0,3 0 0 0,-3 5-8 16,3-5 8-16,0 0 0 0,-1-3 0 0,1 6 0 16,3-4 0-16,-3-1 0 0,0-6 0 0,3 5 0 15,-3-5 0-15,3 3 0 0,-3-1 0 0,0-4 0 16,3-1 0-16,-3-2 0 0,-1-1 0 0,1 4 0 15,-6-6 0-15,6 0 0 0,0 0 0 0,-3 0 0 16,-3 0 0-16,3-2 0 0,0 2 0 0,-3-3 0 16,-3 3 8-16,0 3-8 0,-3-3 0 0,0 0 0 0,3 3 0 0,0 5 0 15,0 0 0-15,-6-6 0 16,3 4 0-16,3 2 0 0,0 0 0 0,-9 2 0 0,3 1 0 0,0 5 0 16,0 0 0-16,3 2 0 0,0 4 0 0,0 2-8 15,3-3 8-15,3 0 0 0,-3 3 0 0,3 0 0 16,3 0 16-16,-3-1 3 0,3-1 0 0,3-4 0 15,-3 6-10-15,3-5-1 0,0-1-8 0,0-4 12 16,3-1-12-16,0 0 11 0,3 1-11 0,-3-1 10 16,2-5-10-16,-2-3 0 0,0 3 0 0,0 0 0 15,0-5-81-15,-3 2-12 16,0 1-3-16,0-4-1044 0</inkml:trace>
  <inkml:trace contextRef="#ctx0" brushRef="#br0" timeOffset="3528.3461">9741 4728 1296 0,'0'0'28'0,"0"0"7"0,0 0 1 16,0 0 0-16,-6 5-36 0,6-5 0 0,0 0 0 0,-6 6 0 16,6-6 75-16,-9 0 8 0,3-3 1 0,0 3 1 0,6 0-15 0,-9 0-3 15,1 0-1-15,2 0 0 0,6 0-12 0,-6 5-2 16,-3 1-1-16,3 4 0 15,0-2-19-15,3 5-4 0,-3 1-1 0,3-4 0 0,-3 1-2 0,3-1 0 16,3 1 0-16,0 0 0 0,0 2-5 0,0-3-2 16,3-2 0-16,3 3 0 0,-3-3-4 0,-3-8-1 15,9 2 0-15,-3 1 0 0,0-3 3 0,3-3 1 16,-3 1 0-16,0-3 0 0,2-1 5 0,-2 1 1 16,-3-3 0-16,3-3 0 0,-3 1-5 0,0-1-1 15,-3 1 0-15,3 2 0 16,-3 2-2-16,0-2-1 0,0 3 0 0,0 5 0 0,0 0-4 0,0 0-1 0,0 0 0 0,0 0 0 15,0 0-9-15,0 0 8 0,0 0-8 0,0 0 8 16,0 0-8-16,0 0 0 0,6 0 0 16,0 0 0-16,3 3 0 0,-3-6 0 15,6 1-9-15,-3-4 9 0,0 1-9 0,0-3 9 0,3 0-13 16,0-5 5-16,-3 0-10 0,2-1-2 0,-2-1 0 0,3-1 0 31,3-6-12-31,0 1-4 0,-3-5 0 0,3 2 0 0,0-5 11 0,-3 0 1 0,-3 2 1 0,-3 1 0 16,-1 2 23-16,1-2 0 0,-6 4 0 0,0 1 0 15,-6 3 0-15,1-1 10 0,2 3-10 0,-3 3 10 16,-3 0-10-16,3 5 0 0,0 0 0 0,3 3 8 16,-3 2-8-16,3 3 0 0,-3 5 0 0,6-5 0 15,-3 11-10-15,0 0 10 0,-3 4-13 0,3 4 5 16,3 0 8-16,-3 4 0 0,0 4-9 0,0 2 9 16,0 3 0-16,3 7 0 0,-6 4 0 0,3 2 0 15,0 2 10-15,3 1-10 0,-3 2 12 0,0-2-12 16,0-1 8-16,3 1-8 0,0-3 0 0,3 0 0 0,-3 0 0 15,3-3 0-15,3-5 0 0,3-2 0 16,0-1 0-16,-3-2 0 0,0-6 0 0,3-4 0 16,-3-4 0-16,6-2 0 0,-3-3 0 0,0-2 0 0,-3-6 8 0,-1-2-8 15,4-3 12-15,-9 0-12 0,9-8 16 0,3-3-3 16,-3 1-1-16,0-4 0 0,0 1-3 0,-6-5-1 16,0-4 0-16,-3 4 0 0,-3-3 12 0,0 0 1 15,-6 2 1-15,0 1 0 0,3 4 4 0,-9 1 1 16,3 2 0-16,-2 1 0 0,2-1-13 0,0 3-2 15,0 0-1-15,0 3 0 0,0 5-19 0,3 0-4 16,-3 0-1-16,6 3-760 16,-3-3-152-16</inkml:trace>
  <inkml:trace contextRef="#ctx0" brushRef="#br0" timeOffset="4068.5385">10750 4673 1224 0,'0'0'27'0,"3"13"5"0,0-5 2 0,0 2 0 0,3 1-34 0,0 2 0 0,3 0 0 0,0 1 0 16,3 1 88-16,-3 1 12 16,3 0 1-16,0 0 1 0,-1 5-30 0,4 0-5 15,0-2-2-15,-6 2 0 0,3-2-17 0,-3 4-3 0,0-4-1 0,0 7 0 16,-3-2 0-16,0-3-1 0,-3 1 0 0,0-1 0 16,3 3 6-16,-6-1 2 15,-3-1 0-15,3 1 0 0,-3-4 5 0,-6-1 2 0,0-2 0 0,3 0 0 16,-3-3-14-16,-3 1-2 15,3-1-1-15,-6-3 0 0,-6-2-15 0,10 3-3 0,-4-1-1 0,3-4 0 16,-3-6-10-16,0 0-3 0,0 0 0 0,0 0 0 16,3-6-9-16,-3 1-14 0,1-3 3 0,2-2 1 15,0-4-104-15,3-1-21 0,-3-7-4 0,3-1-945 16</inkml:trace>
  <inkml:trace contextRef="#ctx0" brushRef="#br0" timeOffset="4220.9019">10670 4482 1990 0,'0'0'44'0,"0"0"8"0,0 0 3 0,0 0 1 0,0 0-44 0,0 0-12 15,0 0 0-15,0 0 0 0,0 0 26 0,0 0 3 16,0 0 1-16,0 0 0 0,0 0-30 0,0 0-15 16,0 0 2-16,6 5-601 15,0 1-120-15</inkml:trace>
  <inkml:trace contextRef="#ctx0" brushRef="#br0" timeOffset="4577.1602">10979 4757 1173 0,'-3'29'25'0,"0"-18"6"0,0-3 1 0,1 2 2 0,2 1-34 0,-3 2 0 0,0-2 0 0,3-3 0 16,0 5 84-16,3 0 11 0,-3-2 1 0,3-1 1 16,5-2-45-16,-2 3-8 0,0-3-3 0,0 0 0 15,3 0-18-15,0-3-4 0,3-2-1 0,-3-1 0 16,3-2 6-16,-3 0 0 0,0 0 1 0,3-2 0 16,0-4 19-16,-3 1 4 0,-4-3 1 0,1 0 0 15,0 0 5-15,0-2 1 0,0-1 0 0,-3 1 0 16,-3-1 5-16,0 0 0 0,0-2 1 0,-6 3 0 15,0 4 0-15,0-2 0 0,0 0 0 0,-2 3 0 0,-4-3-19 16,3 0-4-16,0 3-1 0,0 0 0 0,0 2-25 0,3 0-4 16,-3 1-8-16,9 2 11 15,0 0-30-15,-6-3-5 0,0 3-2 0,6 0 0 16,0 0-162-16,0 0-33 0,0 0-7 0,0 0-743 16</inkml:trace>
  <inkml:trace contextRef="#ctx0" brushRef="#br0" timeOffset="4734.7561">11218 4786 1371 0,'3'27'30'0,"-1"-17"6"0,1-2 2 0,0 3 1 0,3-1-31 0,-3 1-8 15,3 0 0-15,-6-1 0 0,-3 1 62 0,6 2 11 0,0-2 3 0,0-1 0 16,-3-2-34-16,3 0-6 16,-3-8-2-16,6 5 0 0,0 1-21 0,-6-6-4 0,0 0-1 15,6-6 0 1,3 1-34-16,-3-3-7 0,0-2-2 0</inkml:trace>
  <inkml:trace contextRef="#ctx0" brushRef="#br0" timeOffset="5269.5966">11387 4744 1018 0,'6'24'22'0,"0"-14"5"0,-6 4 1 0,3-4 1 0,0 1-29 0,0-1 0 0,0 1 0 0,0 2 0 16,0-2 104-16,0-3 14 0,-3 2 3 0,3-4 1 15,-3-6-19-15,0 0-4 0,0 0-1 0,0 0 0 16,6 2-16-16,-6-2-3 0,3 0-1 0,3-5 0 16,0 0-18-16,-3-1-4 0,0-4-1 0,0-1 0 15,0-2-25-15,3 0-5 0,-3-1-1 0,0 1 0 16,-3 0-16-16,3 0-8 0,0 2 8 0,0 1-8 0,-3 4 0 0,2-2 0 16,-2 6 0-16,0 2 0 0,0 0 0 0,0 0 0 15,0 0 0-15,3 2 0 0,3 6 0 0,-3 0 0 16,0 0-11-16,0 0 11 0,0 3 0 0,0-1 0 15,3-2 0-15,0 3-8 0,0-3 8 0,0 2 0 16,0-2 0-16,3 0-8 0,0 0 8 0,-3-3 0 0,3 1 0 16,0-6 0-16,0 0 0 0,0 2 0 0,0-4 0 0,-1-1-8 15,1 0-5-15,-3-2-1 16,3 0 0-16,-3-6 0 16,0 1-17-16,3-1-3 0,-3-2-1 0,0-3 0 15,0-2-16-15,0-1-3 0,-3-2-1 0,3-3 0 16,0 0 1-16,-3-2 0 0,0-3 0 0,3 0 0 15,0-1-5-15,-3-1-1 0,-6 2 0 0,6 2 0 16,3 6 26-16,-3-3 5 0,-6 6 1 0,6 2 0 0,-3 5 52 0,3 3 10 0,0 3 2 0,-3 5 1 16,0 0 13-16,2 8 2 0,4 2 1 0,-3 4 0 15,0 2-12-15,0 2-2 0,6 3-1 0,0 3 0 16,-3 0 14-16,0 5 4 0,0 0 0 0,3 0 0 16,-3 3-29-16,0 0-6 0,-3-1-1 0,3-1 0 15,0-1-20-15,-3-3 8 0,0-2-8 0,0-3 0 16,0-2 0-16,0-1-13 0,0-2 1 0,-3-3 1 15,0-2-40-15,0-1-8 0,0-2-1 0,-3-2-546 16,3-1-109-16</inkml:trace>
  <inkml:trace contextRef="#ctx0" brushRef="#br0" timeOffset="5426.5487">11703 4718 1676 0,'0'0'48'0,"9"-3"9"0,3 3-45 0,-1 0-12 16,1 0 0-16,3 0 0 15,6 0 97-15,-6-5 18 0,3 2 3 0,0 0 1 0,-3 1-64 0,-1-1-13 16,4 0-2-16,-3 1-1 0,-3-4-31 0,0 1-8 16,0 0 0-16,0 0 0 15,-6-1-44-15,0 4-9 0,0-4-3 0</inkml:trace>
  <inkml:trace contextRef="#ctx0" brushRef="#br0" timeOffset="5642.4356">11200 4376 2149 0,'0'0'47'0,"0"0"9"0,0 0 3 0,0 0 2 0,0 0-49 0,0 0-12 0,0 0 0 0,0 0 0 15,0 0 0-15,0 0 0 0,0 0 0 0,0 0-957 16</inkml:trace>
  <inkml:trace contextRef="#ctx0" brushRef="#br0" timeOffset="6335.0567">12343 4657 1728 0,'0'0'38'0,"0"0"8"0,3-3 2 0,-3 3 0 0,0 0-39 0,0 0-9 15,0 0 0-15,0 0 0 16,0 0 52-16,0 0 9 0,0 0 2 0,6 3 0 0,3 2-31 0,-1 0-5 15,-2 3-2-15,3 0 0 0,0 3-1 0,0-1-1 16,-3 4 0-16,3-1 0 0,-3 0-10 0,3 0-1 16,0 0-1-16,-3-2 0 0,0 0 0 0,3-1 0 15,-3 1 0-15,0-3 0 0,-3 2 5 0,3-2 2 16,-6-8 0-16,6 6 0 0,-1-1 9 0,-5-5 1 16,0 0 1-16,0 0 0 0,0 0 7 0,0 0 0 15,0 0 1-15,3-3 0 0,3 1 3 0,-3-4 1 0,0-2 0 0,0 0 0 16,-3-2-15-16,3-1-3 0,-3 1-1 15,3-4 0-15,-3-4-2 0,3 2 0 0,0 0 0 0,0 0 0 16,0 0-10-16,0 3-2 0,0-3-8 0,-3 3 12 16,3 0-12-16,-3 2 0 0,3-2 0 0,0 2-10 31,0 1-30-31,0 2-7 0,3 0-1 0,0 3 0 16,-3-1-196-16,6 6-39 0,-3-2-8 0,-6 2-1 0</inkml:trace>
  <inkml:trace contextRef="#ctx0" brushRef="#br0" timeOffset="6739.8047">12810 4638 1443 0,'-3'3'32'0,"3"-3"6"0,0 0 2 0,0 0 0 0,0 0-32 0,0 0-8 16,0 0 0-16,0 0 0 0,0 0 88 0,-6 0 16 16,0-3 4-16,3 3 0 0,3 0-44 0,-9 3-9 15,0-1-2-15,3-2 0 16,-3 3-24-16,0 2-5 0,4 1 0 0,-7 2-1 0,3 0-13 15,3-1-2-15,-3 4-8 0,3 0 12 0,0 2-4 0,0 0-8 16,3-2 11-16,3 2-11 0,0 0 10 0,0-2-10 16,-3-1 8-16,6 4-8 0,3-4 0 0,-3-2 8 15,-3-8-8-15,6 8 0 0,0 0 11 0,-6-8-3 16,0 0-8-16,0 0 12 0,12 8 0 0,-3-5-1 0,0-3 0 0,-9 0 0 16,8-3 4-16,1-2 1 0,0-1 0 0,0-2 0 15,-3 3-4-15,0-3 0 16,-3-2 0-16,3 2 0 0,-3-3-12 0,0 3 8 0,0 0-8 0,0 3 0 15,0 0 9-15,-3-1-9 0,0 1 8 0,0 5-8 16,0 0 15-16,0 0-3 0,0 0 0 0,0 0 0 16,0 0-3-16,0 8-1 0,0 0 0 0,0 0 0 15,0 0-8-15,0-8 0 0,0 8 0 0,0 0 0 16,0-8 0-16,6 8 0 0,-6-8-10 0,6 7 10 16,-3 1-42-1,3-2-2-15,0-1-1 0,0 0 0 0,0-2-51 0,0 0-9 0,0-3-3 16,0 0-496-16,0-3-99 0</inkml:trace>
  <inkml:trace contextRef="#ctx0" brushRef="#br0" timeOffset="7128.1166">12974 4823 1206 0,'0'0'26'0,"0"0"6"0,6 8 0 0,-3 3 3 0,0-6-35 0,0 3 0 0,-3-8 0 0,6 5 0 16,-6-5 84-16,0 0 11 0,3 6 1 0,-3-6 1 15,0 0-11-15,0 0-2 0,5 8-1 0,-5-8 0 16,0 0-12-16,0 0-3 0,0 0 0 0,6-3 0 0,-3-2-10 0,-3-1-2 15,3-2-1-15,0 3 0 0,0-3-13 0,0-2-2 16,3-1-1-16,-3 0 0 0,-3 1-11 0,3-3-1 16,0 2-1-16,-3 1 0 0,3-1-8 0,0 0-2 15,0 1 0-15,0 2 0 0,-3 3-16 0,3-3 0 16,0 2 8-16,0 1-8 0,-3 5 0 0,6-5 0 16,0-1 0-16,-3 1 0 0,3 2-24 0,-6 3 0 15,0 0 1-15,0 0 0 16,9-5-19-16,0 3-4 0,0-1-1 0,0 3 0 15,0 0-16-15,-1 3-3 0,4-1-1 0,-12-2 0 16,9 5 1-16,0 1 0 0,3-1 0 0,-3 3 0 16,-3 0 27-16,3 0 6 0,0 0 1 0,0 2 0 0,0-2 20 0,-3 3 12 0,-3-3-12 0,3 2 12 15,-3-2 14-15,0 0 10 0,-3 0 1 0,3 0 1 16,-3 0 16-16,0 0 3 0,0-8 1 0,-3 8 0 16,3-3-6-16,0-5-2 0,0 0 0 0,-3 6 0 15,0-4-26-15,3-2-12 0,0 0 10 0,0 0-10 31,0-2-30-31,-6-4-12 0,6 1-2 0,-3 0-560 0,3-3-112 0</inkml:trace>
  <inkml:trace contextRef="#ctx0" brushRef="#br0" timeOffset="7205.6499">13239 4636 770 0,'0'0'16'0,"0"0"4"0,0 0 1 0,6 2 2 16,0 3-23-16</inkml:trace>
  <inkml:trace contextRef="#ctx0" brushRef="#br0" timeOffset="7637.0294">13438 4715 1584 0,'0'0'35'0,"0"0"7"0,0 0 2 0,0 0 0 0,0 0-36 0,0 0-8 16,0 0 0-16,0 0 0 0,-3-3 101 0,0-2 19 15,3 5 3-15,-6-5 1 0,3 5-36 0,-3-3-8 16,6 3 0-16,-3-3-1 0,3 3-26 0,-6 0-5 15,-3 0 0-15,6 3-1 0,-6 2-21 0,6 1-4 0,-5 2-1 0,2-1 0 16,3 1-11-16,-3 3-2 0,3 2-8 0,-3 0 12 16,3-2-12-16,0 0 0 0,3 2 0 15,-3 0 0-15,3-2 8 0,0-1-8 0,0-2 0 0,3 3 0 16,0-3 0-16,0-3 0 0,3 0 0 0,0 1 0 16,0-4 0-16,-6-2 8 0,6 0-8 0,2-2 0 15,-2-1 10-15,3-2-1 0,-3 2 0 0,0-5 0 16,0 3-9-16,-3-1 0 0,3-1 0 0,-3 1 0 15,0-2 0-15,0 6 0 0,0-4-8 0,-3 6 8 16,0 0 0-16,0 0-9 0,0 0 9 0,0 0 0 16,0 0-12-16,0 0 12 0,0 0-12 0,3 8 12 15,3-2-11-15,-3 2 11 0,0 2-10 0,3-5 10 16,0 3-10-16,-3 0 10 0,3 0-10 0,3-2 10 16,-3-4-29-16,0 3 0 0,3-5 0 15,-9 0 0-15,0 0-27 0,8 0-6 0,4 0-1 0,0-5 0 16,-3 0 32-16,0 0 7 0,-3-3 0 0,3-3 1 15,3 0-133-15,-6 1-28 0,3-6-4 0,-3 3-2 0</inkml:trace>
  <inkml:trace contextRef="#ctx0" brushRef="#br0" timeOffset="8037.4862">13661 4487 1335 0,'0'-18'29'0,"-3"10"7"0,3 0 0 0,3-5 2 0,0 5-30 0,0-3-8 16,-6 3 0-16,6 3 0 0,-3-3 62 0,0 8 11 15,0 0 3-15,0 0 0 0,0 0-20 0,0 0-3 16,0 0-1-16,0 8 0 0,-3 0-16 0,3 2-3 15,0 4-1-15,-3 2 0 0,0-1 10 0,3 4 2 0,-6 2 0 0,3 0 0 16,0-2-16-16,0 2-2 0,-3 0-1 0,1-2 0 16,5-1 0-16,-6 1 0 0,3-6 0 0,0 0 0 15,3 3 2-15,0-3 0 16,-3-2 0-16,3-3 0 0,-3 0-10 0,0-3-1 0,3-5-1 16,0 8 0-16,0-8 0 0,0 0 0 0,0 0 0 0,0 0 0 15,0 0-15-15,9-3 11 0,0 1-11 0,2-1 10 16,-2 0-10-16,3 3 0 0,-3 0 0 0,3 0 0 15,3 0 0-15,-6 3 0 0,3 0 0 0,-3-1 0 16,3 4-9-16,-3-1 9 0,0 3 0 0,-1-3 0 16,1 0-8-16,-3 3 8 0,-3-2 0 0,3 2 0 15,-6 0 0-15,3 2-8 0,-3-2 8 0,0 3 0 16,-3-3 0-16,0 2 9 0,-3 1-1 0,0-3 0 16,3 2 17-16,-5-2 3 0,-1 0 1 0,3 0 0 15,0 0 5-15,-6 0 1 0,3-3 0 0,0-2 0 0,0 2-16 16,3-5-3-16,0 0-1 0,-3-2 0 0,0 2-15 0,6-3 0 15,-3-5 8-15,3 3-8 16,0-3-32-16,3 0-10 0,0-3-2 0,0-2 0 16,0 0-161-16,3 0-33 0,3-6-6 0</inkml:trace>
  <inkml:trace contextRef="#ctx0" brushRef="#br0" timeOffset="8510.1376">13929 4405 1538 0,'6'-10'44'0,"-3"4"8"0,3 1-41 15,-3 3-11-15,-3 2 0 0,6-6 0 0,-3 4 78 0,-3 2 14 0,0 0 2 0,0 0 1 16,0 0-22-16,9 2-4 0,-3 1-1 0,-3 2 0 16,0 3-18-16,-3 0-4 0,3 0-1 0,0 0 0 15,-3 2-7-15,-3 4-2 0,0-1 0 0,0 0 0 16,3 0-8-16,-3 3-1 0,-3 0-1 0,6 0 0 16,-3 0-10-16,0 2-3 0,0-2 0 0,3 3 0 15,-3-1-5-15,3 1 0 0,0-1-8 0,0-2 12 16,0 0-12-16,3 0 11 0,0-3-11 0,0 0 10 15,0 1-10-15,3-1 0 0,0-2 9 0,0-1-9 16,3 1 0-16,-3-3 0 0,0 0 0 0,3-1 8 16,2-1-8-16,-2-1 0 0,-9-5 0 0,12 3 8 15,3-3-8-15,0 0 0 0,-3-3 0 0,3 3 8 16,-3-5-8-16,0-1 0 0,0 1 8 0,2-3-8 16,-2 0 0-16,0-5 0 0,-3 3 0 0,3-4 0 0,-3-2 0 15,3 3-8-15,-3-5 8 0,0 4 0 16,-6-1-9-16,3 4 9 0,-3-2-10 0,-3 2 10 15,0-2-17-15,0 5 2 0,0 0 1 0,-3 3 0 16,-3-1 14-16,6 6-9 0,-6 6 9 0,0-1-8 16,-3 3-2-16,3 3 0 0,0-1 0 0,0 3 0 0,0 3 10 0,0 0 0 15,3 0 0-15,3 3 0 0,-3-4 11 0,6 1-3 16,0-2 0-16,0-1 0 0,0 0-8 0,3-2 8 16,0-1-8-16,3-2 8 0,3 0-8 0,0-3 0 15,0 1 0-15,-3-4 0 0,2-2-12 0,1 0-4 16,0 0 0-16,0-2-1 15,-6-1-36-15,0 0-7 0,3-2-2 0,-6 2-623 16,0-2-125-16</inkml:trace>
  <inkml:trace contextRef="#ctx0" brushRef="#br0" timeOffset="9039.2152">13254 4440 2368 0,'0'0'52'0,"0"0"12"0,0 0 1 0,0 0 1 0,0 0-53 0,0 0-13 0,0 0 0 0,-9 2 0 15,3 4 0-15,6-6 0 0,0 0 0 0,-3 2 0 16,3-2-13-16,0 0-9 0,0 0-2 0,0 0-1006 16</inkml:trace>
  <inkml:trace contextRef="#ctx0" brushRef="#br0" timeOffset="10252.4152">6896 6318 1569 0,'0'0'34'0,"0"0"7"0,0 0 2 0,0 0 2 0,0 0-36 0,0 0-9 0,0 0 0 0,0 0 0 15,0 0 37-15,6 0 6 0,2 0 1 0,1 0 0 16,3 0-19-16,-3 0-3 0,3 0-1 0,0 0 0 16,3 3-2-16,0-3-1 0,-3 0 0 0,3 0 0 15,-1 3 3-15,4-1 1 0,-3 1 0 0,0-1 0 16,-3 4-6-16,-3-1-2 0,0 3 0 0,3 3 0 15,-3-1 1-15,0-2 0 0,0 3 0 0,-3 5 0 16,-1-1-2-16,1 7 0 0,-6 1 0 0,-3 4 0 0,0 2 23 0,-5-3 5 16,2 4 1-16,-3 1 0 0,-3 4-30 0,0-4-12 15,-3 1 8-15,0 0-8 16,0 5 13-16,0 0-2 0,0-3-1 0,-2 1 0 0,2-3-10 16,3-3 12-16,0 0-12 0,3-5 12 0,-3-1-12 0,6 1 0 15,-3-5 0-15,3-1 0 0,3 1 0 0,0-3 0 16,3-3 0-16,0 0 0 0,6 0 0 0,-3-2 0 15,0 0 0-15,-3-11 0 0,12 10 8 0,-12-10-8 16,12 8 8-16,3 0-8 0,-15-8 0 0,15 3 8 16,0 2-8-16,-1 0 0 0,-14-5 0 0,0 0 0 15,12 5 0-15,-12-5 0 0,15 11 0 0,-3-3 0 0,-12-8 0 16,6 16 0-16,-3 0 0 0,0 2 0 16,0-4 0-16,-3 1 0 0,-6 1 0 0,3 3 0 15,0-1 0-15,0 1 0 0,-3-1 0 0,0 6 0 0,3-3 8 16,-3 6-8-16,0-3 0 0,0 2 0 0,3 3 0 0,-2-2 0 15,-1 4 0-15,0 1 0 0,6-3 0 0,-3 3 0 16,3 0 0-16,0-1 0 0,3-1 0 0,0-1 0 16,0 2 0-16,0-1 0 0,-3-7 0 0,3 4 0 15,2-1 20-15,-2-2 1 0,0 0 1 0,-3 0 0 16,0 0 6-16,0-3 2 0,0 2 0 0,0 1 0 16,0-5-6-16,3-3-2 0,3-6 0 0,-3 4 0 15,0-4-14-15,-3 1-8 0,3-3 10 0,0 2-10 16,0-5-24-16,3 3-10 0,-3 0-2 0,3-2-1099 15</inkml:trace>
  <inkml:trace contextRef="#ctx0" brushRef="#br0" timeOffset="11637.2008">8059 7104 1274 0,'0'0'28'0,"0"0"5"0,0 0 2 0,0 0 1 0,-9 0-28 15,9 0-8-15,0 0 0 0,0 0 0 0,-2-3 89 0,2 3 17 16,0 0 3-16,0 0 1 0,0 0-42 0,0 0-9 16,0 0-2-16,0 0 0 0,8 6-34 15,-5 2-7-15,0 2-2 0,0 3 0 0,3 3 6 16,0 0 0-16,0 3 1 0,0 2 0 0,-3 3-2 0,3-3-1 15,6 5 0-15,-6-2 0 0,0-5-2 16,3 2-1-16,0-3 0 0,0-2 0 0,0 0 7 16,0-3 2-16,-1 1 0 0,-2-4 0 0,3-2-1 15,0 0 0-15,-3-3 0 0,0-2 0 0,3-3 6 0,-9 0 2 16,0 0 0-16,6 0 0 0,-3-3-1 0,3-2 0 16,-3-3 0-16,0 0 0 0,0-2-5 0,0-1-1 15,0-2 0-15,-3 0 0 0,3-3-5 0,-3 0-2 0,0-3 0 0,0 1 0 16,0-1-4-16,0 1-1 15,-3-3 0-15,3-1 0 0,3 4-4 0,-3-1-8 16,-3 1 11-16,3-1-11 0,0 6 8 0,0 2-8 16,-3-2 0-16,3 3 0 0,0 4 0 0,0 4 0 15,0 2 0-15,0 0 0 0,0 0 0 0,0 0 0 0,6 0 0 0,0 2 0 16,-3 4 0-16,3-1 0 0,0-2 0 0,0 2 0 16,3 3 0-16,-3-3 0 0,0 3 0 0,-1 0 0 15,4 0 0-15,0 0 0 0,-3 0 0 0,6-3 0 16,-3 3 0-16,0-3 0 0,0-2 0 0,3 2 0 15,-3-5 0-15,0 3 0 0,0 0-8 0,3-1 8 0,-3 1 0 16,-1-3 0-16,-2-5 0 0,3-1 0 16,0 1 0-16,0 0 0 0,0-3 8 0,0 0-8 15,0-3 9-15,-3 1-1 0,0 2-8 0,-6-3 12 16,0 3-12-16,0-2 8 0,3-4-8 0,0 6 0 0,-3-2 0 16,0 2 0-16,0 3 0 0,-3-3 0 0,0 2 8 15,-3 1 0-15,0 2-8 0,0 1 12 0,-3 2-12 0,0 0 0 16,3 2-9-16,-3 4 9 0,0 2-13 0,0 0 3 15,3 2 1-15,-2 1 0 0,2 2 9 16,0 3-12-16,3 0 12 0,0 2-12 0,0 1 12 0,3-1 0 16,0 3-9-16,3-2 9 0,0-3 0 0,3 0-9 15,0-3 9-15,2 0 0 0,1-2-8 0,0-1 8 16,3-4 0-16,0 2 0 0,0-3 0 0,0 0-8 16,0-5 8-16,0 0 0 0,-3 0 0 0,3-5 0 15,0 2 0-15,2 1 0 0,-2-6-20 0,0 2 0 16,0-2 0-16,0 1 0 15,0-1-112-15,0-3-22 0,-3-2-5 0,3 0-517 0,3-1-103 0</inkml:trace>
  <inkml:trace contextRef="#ctx0" brushRef="#br0" timeOffset="11941.8378">8661 6559 1258 0,'3'0'36'0,"-3"0"7"16,0 0-35-16,0 0-8 0,0 0 0 0,0 5 0 15,3 3 71-15,-3 0 12 0,0 0 2 0,3 5 1 16,0 1-11-16,0 4-3 0,0 1 0 0,0 2 0 16,-1 3-8-16,1 2-3 0,0 3 0 0,0 0 0 0,-3 3-1 0,0 2 0 15,3-2 0-15,-3 3 0 16,0 2-24-16,0-3-4 0,-3-2-2 0,3 0 0 0,3-1-15 0,-3 1-3 15,0-3-1-15,0-2 0 0,3 2-11 0,-3 0 0 16,0-3 0-16,3-2 0 0,-3-3 0 0,3-5 0 16,0-5 0-16,0-1 0 15,-3 1-43-15,3-1-4 0,0 1-1 0,-3-6 0 16,0-5-126-16,6 6-26 0,-3-4-4 0</inkml:trace>
  <inkml:trace contextRef="#ctx0" brushRef="#br0" timeOffset="12262.8134">8896 7168 1450 0,'0'0'32'0,"0"0"6"0,-3 8 2 0,3-8 1 0,-3 5-33 16,-3 0-8-16,0 3 0 0,0-3 0 0,6-5 77 0,-6 6 14 0,0 2 2 0,0-1 1 16,3 4-40-16,-3 0-8 0,3 2-2 0,0 0 0 15,0 3-8-15,3-5-3 0,0 2 0 0,0-3 0 16,3 4-5-16,3-6-2 0,-3 2 0 0,3-2 0 15,0 3-17-15,0-3-9 0,-6-8 10 0,9 2-10 16,3 1 11-16,-3-3-11 0,-3-3 12 0,0-2-12 0,3 0 20 16,0-3-4-16,-3-3 0 0,-1 3 0 15,4 3 3-15,-6 0 0 0,3-6 0 0,-6 0 0 16,3-2 0-16,-3 0 0 0,0 0 0 0,-3 0 0 16,-3 2 1-16,3 0 0 0,-6 1 0 0,1-3 0 15,2 5-9-15,-3-3-2 0,0 3 0 0,0 3 0 0,3-3-9 0,0 5 0 16,-3-2 0-16,3 2-11 15,3 1-33-15,3 2-6 0,0 0-2 0,-3 0-652 16,3 0-132-16</inkml:trace>
  <inkml:trace contextRef="#ctx0" brushRef="#br0" timeOffset="12591.1605">9131 7173 1522 0,'0'0'33'0,"0"0"7"0,0 0 2 0,6 0 2 0,-3 0-36 0,-3 0-8 0,0-5 0 0,0 2 0 16,0-2 92-16,0 5 16 0,0 0 3 0,-6-3 1 15,0 0-32-15,6 3-7 0,0 0-1 0,-9 3 0 16,0 0-27-16,0 5-5 0,3-3-2 0,0 3 0 16,3 2-20-16,-3 1-4 0,0 0-1 0,3 4 0 15,0 1 3-15,-2 3 0 0,2-3 0 0,3-3 0 16,0 3-7-16,0 0-1 0,0 0 0 0,3-1 0 15,2-4-8-15,1 2 10 0,0-2-10 0,3-1 10 16,-3-2-10-16,6 3 0 0,0-3 0 0,0 0 8 16,0-3-8-16,-3 0 0 0,3-2 0 0,0-6 0 15,0 3-16-15,-1-2 0 0,-2-1 1 0,-3 3 0 16,6-5-44-16,-3 2-9 0,-3-5-1 0,3 0-1 16,0 3-159-16,-3-3-32 0,0 0-7 0</inkml:trace>
  <inkml:trace contextRef="#ctx0" brushRef="#br0" timeOffset="12743.3955">9318 7305 1411 0,'0'0'31'0,"0"11"6"0,-2 2 2 0,2-13 1 0,2 11-32 0,-2 2-8 16,-2-3 0-16,2 4 0 0,0-4 80 0,2 1 16 15,-2-1 2-15,0-2 1 0,0 3-31 0,0-11-7 16,3 10-1-16,-3-2 0 0,0-8-31 0,0 0-6 16,0 0-2-16,3 8 0 0,-3-8-21 0,0 0 0 15,0 0 0-15,6 3 0 16,0-3-49-16,0-3-8 0,-3-2-2 0,3-6-794 0</inkml:trace>
  <inkml:trace contextRef="#ctx0" brushRef="#br0" timeOffset="13043.082">9432 6906 1249 0,'9'-8'27'0,"-6"5"5"0,-1 0 2 0,-2 3 2 0,0 0-28 0,6-5-8 0,-3 2 0 0,-3 3 0 16,0 0 59-16,3-5 10 0,-3 5 3 0,3 0 0 15,-3 0-29-15,0 0-6 0,0 0-1 0,6 5 0 16,-3 3 7-16,0 0 1 0,-3 3 0 0,0 2 0 16,0 0-8-16,0 3-2 0,-3 0 0 0,0 0 0 15,3 3-13-15,0-1-2 0,0 1-1 0,-3-1 0 16,-3 6-18-16,6-3 10 0,0 3-10 0,-3 2 8 16,3-2-8-16,-3 3 0 0,3-4 9 0,0 1-9 0,3 0 0 0,-6 0 8 15,0-6-8-15,6 1 0 0,0-3 0 0,-6 0 0 16,3 0 0-16,0-1 0 15,0-1 0-15,0-4 0 0,0-2 0 0,-3 0-8 16,0 0-24-16,3-3-4 0,0 1 0 0,0-6-1 16,-2 2-105-16,2-2-21 0,0 0-4 0,0 0-1 0</inkml:trace>
  <inkml:trace contextRef="#ctx0" brushRef="#br0" timeOffset="13243.3215">9444 7342 1378 0,'-6'-5'30'0,"6"5"6"0,0 0 2 0,0 0 2 0,0 0-32 0,8-5-8 0,4 2 0 0,0-2 0 15,-3-1 78-15,0-2 14 16,3 6 4-16,0-3 0 0,-3 2-42 0,0 3-8 16,-9 0-2-16,9 0 0 0,3 3-25 0,0-1-6 0,-3 1-1 0,-9-3 0 15,5 8 4-15,4 0 0 0,0 2 0 0,-6-2 0 16,3 5 2-16,-3-2 1 0,0 5 0 0,0-6 0 16,-3 4-8-16,0-4-2 0,3-2 0 0,-3 0 0 15,3-3-9-15,-3-5-9 0,0 0 9 0,0 0-620 16,6 6-116-16</inkml:trace>
  <inkml:trace contextRef="#ctx0" brushRef="#br0" timeOffset="13843.7501">9717 7332 1728 0,'0'0'38'0,"0"0"8"0,0 0 2 0,9 0 0 0,-9 0-39 0,9 0-9 0,0 0 0 0,0-6 0 16,0 1 64-16,0-3 12 0,0 0 1 0,3 0 1 0,-3-2-32 15,0-4-6-15,0 4-2 0,-1 2 0 0,1-3-20 0,-6 1-4 16,3 2-1-16,0-3 0 0,-3 3-13 0,0 0 11 16,-3 0-11-16,0 3 10 0,-3 0-2 15,0 0 0-15,-3-1 0 0,0 4 0 0,0 2 0 0,0 0-8 16,-2 2 12-16,-1 4-4 0,0-1-8 0,0 0 0 16,3 0 9-16,-6 3-9 0,3 3 8 0,3-1-8 15,-3 4 8-15,0-1-8 0,6 3 14 0,-3 0-2 16,3 2 0-16,0-2 0 0,3 3 8 0,0-4 0 15,3-1 1-15,-3 2 0 0,6-3-8 0,-3-3-1 16,6 1-1-16,-3 0 0 0,0-3-11 0,6-1 0 16,0 1 0-16,0 0 8 0,3-5-24 0,0 0-4 0,2-1-2 15,1-2 0 1,0-2-26-16,-3-1-6 0,3-2-1 0,0-1 0 16,3 1-13-16,-7-3-4 0,1-2 0 0,0-1 0 15,3 0-1-15,-6 1-1 0,3-3 0 0,-3-1 0 0,0-2 42 0,-3 1 9 0,2 1 2 0,-5-1 0 16,0 1 30-16,0-2 7 0,-3 3 0 0,3 0 1 15,-6 0-1-15,0 5-1 0,0-3 0 0,-3 3 0 16,0 3 11-16,0 0 2 0,-6-1 1 0,6 1 0 16,-3 0 14-16,-2 0 2 0,2 2 1 0,-3 3 0 15,0 0-5-15,3 0-1 0,6 0 0 0,-3 5 0 16,-3 0-28-16,6-5-12 0,0 0 8 0,0 6-8 16,0-6 0-16,6 8 0 0,3-3 0 0,0 3 0 15,3 2 0-15,-4-2 0 0,4 0 0 0,0 3 0 0,0 2 12 16,-3-2-2-16,0-3-1 0,0 2 0 0,0 1 11 0,-3 2 1 15,-3 0 1-15,0 1 0 0,-3-1 22 0,0 0 5 16,0 0 1-16,-3 0 0 0,0-2 4 16,-3 0 1-16,0-1 0 0,-3 1 0 15,3 2-22-15,-3-5-4 0,-3 0-1 0,3 0 0 0,3 0-19 0,-3 0-9 16,-5-8 8-16,5 0-8 16,-3-3-26-16,0-2-10 0,-3-1-3 0,0-4-745 15,0-3-148-15</inkml:trace>
  <inkml:trace contextRef="#ctx0" brushRef="#br0" timeOffset="13976.033">9625 6940 2160 0,'0'0'48'0,"3"-5"9"0,-3 5 3 0,0 0 0 0,0 0-48 0,0-3-12 0,0-2 0 0,0 5 0 16,0 0 27-16,0 0 3 0,0 0 1 0,9 0-690 15,-6 0-137-15</inkml:trace>
  <inkml:trace contextRef="#ctx0" brushRef="#br0" timeOffset="14793.6213">10893 7236 1468 0,'3'-2'32'0,"-3"2"8"0,0 0 0 0,0 0 1 0,0-3-33 0,0 3-8 0,-6-5 0 0,0-1 0 16,0-1 80-16,0 1 13 0,0 4 3 0,0-4 1 15,-3 4-25-15,3-1-6 0,1 0-1 0,5 3 0 16,0 0-25-16,-12 0-4 0,0 3-2 0,12-3 0 16,-6 5-34-16,0 3 0 0,-3 0 0 0,6 3 0 15,0-1 0-15,0 6 0 0,0 0 0 0,3 0 0 16,0 3 0-16,3-4 0 0,0-1 0 0,0-1 0 16,0 0 0-16,0 0 0 0,3-2 0 0,3-1 0 15,3-2 0-15,-3-2 0 0,-1-4 0 0,4-2 10 16,0 0-1-16,0-5 0 0,0 0 0 0,-3-3 0 15,3 0 7-15,0-5 0 0,-3-1 1 0,3-1 0 16,-3-7-8-16,3 1-1 0,-1-5-8 0,1 2 12 16,-3-3-3-16,6-4-1 0,-3 2 0 0,-3-3 0 15,3-3 1-15,0 1 0 0,-3-3 0 0,3 3 0 0,-3-1-9 16,0 4 0-16,-7-1 0 0,4 0 8 0,3 3-8 0,-6 2 0 16,0 6 9-16,0 0-9 0,0 3 0 0,0 2 0 15,-3 5 0-15,0 1 0 0,0-1 0 0,0 6 0 16,0-1 0-16,0 6 0 0,0 0-10 0,0 0 0 15,-3 11 0-15,0 0 0 0,0 4 10 0,-3 4-13 0,0 2 5 16,3 6 8-16,0 2-10 0,-2 5 10 0,2 0 0 0,-3 4-9 16,6-1 9-16,-3 5-12 0,-3 0 12 0,3 3-12 15,-3 5 12-15,3-2 0 0,3 5 0 0,-3 0 0 16,-3-8 0-16,6 0 0 0,0-3 0 0,0-2 0 16,3-3 0-16,0-5 0 0,0-1 0 0,3 1 0 15,-3-3 0-15,3 0 0 0,-3-2 0 16,3-6 0-16,0-2 0 0,-4-6 8 0,4 0-8 0,-3-2 11 15,0-1 7-15,0-2 2 0,-3 3 0 0,0-11 0 16,0 0-7-16,0 0-1 0,3 5 0 0,-3-5 0 31,3-11-146-31,3-2-30 0,-6 0-5 0</inkml:trace>
  <inkml:trace contextRef="#ctx0" brushRef="#br0" timeOffset="15335.1828">12015 7083 1414 0,'0'0'40'0,"0"0"9"0,0 8-39 0,0 2-10 0,0-2 0 0,3 3 0 16,0-3 83-16,0 5 14 0,0 0 3 0,0 1 1 15,3 4-18-15,0-2-4 0,-3 5-1 0,3-2 0 16,0-1-18-16,-3 3-4 0,0-2-1 0,0 2 0 16,0 0-12-16,0 0-3 0,0-2 0 0,0 2 0 15,-3-5 0-15,0 2-1 0,-3-2 0 0,0 0 0 16,0 3 4-16,0-6 1 0,-3 3 0 0,0-3 0 15,0 0-4-15,0 1-1 0,-3-4 0 0,3 1 0 16,-3-3-15-16,0 0-2 0,0-1-1 0,0-1 0 16,-2 2-10-16,-1-6-3 0,3 1 0 0,0 0 0 0,0-3-8 15,0 0 0-15,0-3 9 0,0-2-9 16,0-1-21-16,0-4-9 0,-3-1-2 0,3-5 0 16,3-2-156-16,0-3-32 0,-2-6-7 0</inkml:trace>
  <inkml:trace contextRef="#ctx0" brushRef="#br0" timeOffset="15476.6957">11893 6948 1882 0,'0'0'41'0,"0"0"9"0,0-3 2 0,0 3 1 0,0 0-42 0,0 0-11 0,0 0 0 0,-3-5 0 16,3 5 21-16,0 0 3 16,0 0 0-16,0 0 0 15,0 0-42-15,0 0-8 0,6 0-2 0,3 0-538 0,-3 3-108 0</inkml:trace>
  <inkml:trace contextRef="#ctx0" brushRef="#br0" timeOffset="15809.0731">12200 7125 1443 0,'0'0'32'0,"0"11"6"0,-3-3 2 0,-3 0 0 16,-3 0-32-16,6 0-8 0,3 2 0 0,0 1 0 15,-6 2 69-15,6 0 12 0,-3-2 3 0,6 2 0 16,-3 0-28-16,-3 3-4 0,3-5-2 0,3-1 0 16,6 1-15-16,-3-1-3 0,3-2-1 0,0-2 0 15,3-4-11-15,3 1-3 0,-4 0 0 0,-2-1 0 0,3-4 2 16,-3 2 0-16,3-3 0 0,-3 0 0 0,0-2 10 0,0 0 3 16,0-3 0-16,-6 0 0 0,3-3 6 15,0-2 2-15,-3 2 0 0,0-2 0 0,-3 3 0 0,-3-1 1 16,-3 0 0-16,0 1 0 15,0-1-14-15,-3 6-3 0,-3-6-1 0,3 4 0 0,-3 1-15 0,3 1-8 16,-6 0 8-16,3-1-8 0,-2 1-10 0,2 2-6 16,3-2-2-16,0 0 0 15,-3 0-127-15,6 2-26 0,3-2-5 0,3-1 0 0</inkml:trace>
  <inkml:trace contextRef="#ctx0" brushRef="#br0" timeOffset="15987.4167">12393 7170 1314 0,'3'8'28'0,"-3"0"7"0,0 0 1 0,3 3 1 0,0-1-29 0,-3 1-8 0,3 2 0 0,-3 0 0 16,3 0 75-16,-3 1 13 0,3-4 4 0,-6-2 0 16,3-2-42-16,0-6-8 0,0 0-2 0,0 0 0 15,0 0-32-15,0 0-8 0,0 0 0 0,6-8-528 16,3-3-108-16</inkml:trace>
  <inkml:trace contextRef="#ctx0" brushRef="#br0" timeOffset="16343.4469">12548 7210 1490 0,'0'0'32'0,"3"10"8"0,0-2 0 0,-3 3 3 0,0 0-35 0,0-3-8 16,0-1 0-16,0 1 0 0,0 3 112 0,-3-3 20 15,3-8 4-15,0 5 0 0,0-5-24 0,0 0-4 16,0 0-2-16,0 0 0 0,0 0-42 0,3-5-9 16,-3-6-2-16,3 1 0 0,0 2-31 0,3-5-6 15,-3-1-2-15,0-2 0 0,3 3-14 0,0-3 11 16,0 3-11-16,0 0 10 0,0 0-10 0,-3-1 0 0,3 1 0 16,-3 3 0-16,-6 4 8 0,6-2-8 15,3 6 0-15,-6 2 8 0,0 0-8 0,0 0-12 0,0 0 2 0,8 5 1 16,1 0 9-16,-3 1-10 0,0 4 10 0,0 1-10 15,3 2 10-15,0 0-8 0,-6 1 8 0,6-1-8 16,0 0 8-16,-3 3-8 0,3-3 8 0,0 0-8 16,0 1 0-16,3-7 0 0,-4 4 0 0,1-3 0 31,0-3-16-31,3-2-4 0,-3 2 0 0,0-5 0 16,3-2-32-16,-3-1-6 0,0-5-2 0,3-3 0 0,-3-2-38 15,0-3-8-15,3 3-2 0</inkml:trace>
  <inkml:trace contextRef="#ctx0" brushRef="#br0" timeOffset="16575.694">12935 6654 1443 0,'0'0'32'0,"0"0"6"0,0 6 2 0,0 2 0 0,0 2-32 0,0-2-8 16,-3 3 0-16,3 2 0 15,0 0 74-15,3 3 13 0,0 5 2 0,0 0 1 16,0 0-4-16,0 3-1 0,-3 0 0 0,3 3 0 15,-3 2-24-15,0 0-5 0,0 0 0 0,3-3-1 0,-3 1-25 0,0-1-5 16,0 1-1-16,3-1 0 0,-3 1-24 0,3-6 8 16,0 0-8-16,-3-3 0 15,0-2-16-15,3 3-8 0,0-3-1 0,0-3-1 16,-3 0-53-16,0-2-10 0,3-3-3 0,-3 0-525 0,0-8-106 0</inkml:trace>
  <inkml:trace contextRef="#ctx0" brushRef="#br0" timeOffset="16964.7226">12867 7109 1295 0,'0'0'36'0,"0"0"9"0,0 0-36 0,0 0-9 0,0 0 0 0,0 0 0 15,0 0 92-15,0-2 16 0,0 2 3 0,3-6 1 16,0 1-58-16,2 2-11 0,1 1-3 0,0-1 0 16,3 1-12-16,3-1-4 0,0-2 0 0,3 2 0 15,0 3 0-15,3-3 0 0,-3 1 0 0,2-1 0 16,4-2-4-16,-3 5-2 0,0-3 0 0,3 0 0 15,-3 1 12-15,0-3 2 0,-1 2 1 0,1 0 0 16,0 3 0-16,-6-5 0 0,0 5 0 0,-3-3 0 16,0 3-21-16,0 3-4 0,-9-3 0 0,0 0-8 15,0 0 16-15,0 0-3 0,0 8-1 0,-6 0 0 16,3 0 7-16,0 0 1 0,0 0 0 0,0 0 0 16,3 2-12-16,0-2-8 0,0 0 9 0,3 0-9 0,3 0 0 0,-3 0 0 15,3-3 0-15,0 3 0 0,3 0-13 0,0 0 1 16,0-3 0-16,-1 1 0 0,1 1 0 0,0 4 0 15,0-6 0-15,-6 6 0 0,3-3 4 0,-3 0 8 16,0 0-13-16,0 0 5 0,-3 2 8 0,-3 1 0 16,0-3 0-16,0 2 0 0,-3 1 9 0,0 0 4 15,0-4 1-15,0 1 0 0,-3 0-2 0,0-2 0 16,-2-1 0-16,-1 0 0 16,0 0-36-16,0-2-7 0,-3-6-1 0,-3 1-660 15,-3-3-131-15</inkml:trace>
  <inkml:trace contextRef="#ctx0" brushRef="#br0" timeOffset="17153.1072">12191 6681 2271 0,'0'0'50'0,"0"0"10"0,0 0 3 0,0 0 1 0,-3-3-52 0,3 3-12 0,3 0 0 0,-3 0 0 16,0 0-24-16,9 0-7 0,-6 0-1 0</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2T19:00:28.955"/>
    </inkml:context>
    <inkml:brush xml:id="br0">
      <inkml:brushProperty name="width" value="0.05292" units="cm"/>
      <inkml:brushProperty name="height" value="0.05292" units="cm"/>
      <inkml:brushProperty name="color" value="#FF0000"/>
    </inkml:brush>
  </inkml:definitions>
  <inkml:trace contextRef="#ctx0" brushRef="#br0">18308 5054 1753 0,'0'0'38'0,"-3"-6"8"0,3 4 2 0,0-4 2 0,6-2-40 0,-3 3-10 0,3 0 0 0,3 2 0 16,-1-2 0-16,7 0 0 0,-3-1 0 0,9 4 8 15,3-4 2-15,0 4 0 0,5-1 0 0,4 0 0 16,3 3-10-16,0 0 0 0,-4 0 0 0,4 3 0 15,-3 2 0-15,0 3 8 0,-1 3-8 0,-5 5 8 16,0 0-8-16,0 2 8 0,0 3-8 0,-4 3 8 16,1 0 0-16,-3 5 0 0,-3 0 0 0,-3 0 0 15,-6 3 2-15,-3 5 0 0,3 0 0 0,-6 5 0 16,-3 6 21-16,-3 0 4 0,-6 2 1 0,-3 3 0 16,0 0-5-16,0 0-1 0,-3-3 0 0,0 6 0 15,-3-1 9-15,0 3 1 0,1-2 1 0,-1-1 0 16,0-4-16-16,-3-1-3 0,0 0-1 0,0-5 0 15,0 0-3-15,4 0-1 0,-4-3 0 0,3-2 0 16,3-3-4-16,0 0-1 0,3-2 0 0,3-6 0 16,3 0-12-16,0 0 8 0,3-5-8 0,3-3 0 0,6 0 8 15,0-2-8-15,3-3 0 0,6-3 9 16,0 0-21-16,6 0-5 0,0-2-1 0,3-3 0 16,-4 0 1-16,7 0 0 0,0 0 0 0,-3-1 0 0,0-1 17 0,-4-1-12 15,1 6 12-15,-3 2-10 0,-3-3 10 0,-3 4 0 16,0 2 0-16,-3 2 0 0,-3 3 0 0,-3 0 0 15,-3 6 0-15,0-1 0 0,-3 1 9 0,-6-1 4 16,0 3 1-16,0 0 0 0,-3 3 12 0,0 0 2 16,0 2 1-16,-3 3 0 0,3 0-29 0,-3 3-8 15,-2 0-1-15,2-1 0 0,0 1 9 0,0-3 0 16,0 3 0-16,0-3 0 0,3 3 0 0,6-9 0 16,0 4 0-16,0 2 0 0,3 0 0 0,1 0 0 0,2 0-9 0,0 3 9 15,2-3-10-15,7 16 10 0,0-3-13 0,0 0 5 16,0 0-6-16,6 6-1 0,-3 0 0 0,3 2 0 15,0 0-1-15,0 3 0 0,0 0 0 0,2 2 0 16,-2 6 8-16,0 2 8 0,0 1-13 0,0 2 5 16,0 0 8-16,-3 3 0 0,3 5 0 0,-6-3-8 15,-7 0 16-15,4 4 4 0,0-4 1 0,-3 3 0 16,-3-5 35-16,-3-3 8 0,3 0 0 0,-3-3 1 16,0-2 3-16,3 0 0 0,-3-3 0 0,0-8 0 15,1-5-27-15,-4 0-5 0,3-3 0 0,0-2-1 16,-3-3-19-16,3-3-8 0,-3-2 8 0,3-3-8 15,-3-8 0-15,3-2-17 0,0-6 2 0,0-8-822 16,0-5-165-16</inkml:trace>
  <inkml:trace contextRef="#ctx0" brushRef="#br0" timeOffset="872.3289">19903 6686 1670 0,'0'0'36'0,"0"0"8"0,0-5 2 0,3-3 2 0,0-3-39 0,-3 1-9 15,0-4 0-15,0 1 0 0,-3 3 76 0,3-4 12 16,-3 4 4-16,3-3 0 0,-3-1-12 0,-3 1-1 0,0 0-1 0,-3 2 0 16,-3-2-14-16,4 5-4 0,-4-2 0 0,3 2 0 15,-6 0-25-15,3 2-6 0,-3 6-1 0,3 0 0 16,-3 0-6-16,3 8-2 0,-6 0 0 0,4 3 0 15,2 2-20-15,0 3 8 0,-3 0-8 0,3 5 0 16,6-3 0-16,-3 6 0 0,3-3 0 0,3-2 0 16,3 2-9-16,0-8 9 0,3 6-10 0,0-3 10 15,0 0-9-15,3 0 9 0,-3-3-8 0,3-3 8 16,0 1-9-16,3 0 9 0,3-1-10 0,-3-5 10 16,0 1 0-16,0-4 0 0,-1-2 0 0,4 0 0 15,-6-2 0-15,3-4 0 0,-3 1 8 0,0-3-8 16,0 0 13-16,3 0-4 0,-6-2-1 0,3 2 0 15,0-5 3-15,-3 2 0 0,3-2 0 0,0 2 0 16,-3 1-11-16,0-4-9 0,3 1 9 0,0 0-13 0,-3 2 13 16,3 3 0-16,-3-5-10 0,3 5 10 0,-3 0-12 15,2 3 3-15,1 0 0 0,-6 5 0 0,0 0 0 0,9 0 0 16,-9 0 0-16,12 5 0 0,3 0-3 0,-3 3-1 16,0 5 0-16,0-2 0 0,-3 5 13 0,0-3-12 15,3 3 12-15,-3 0-12 0,-1 2 12 0,1 1 0 16,-3-1-10-16,3 1 10 0,-6-1 0 0,3 4 0 15,-6 1-9-15,3-4 9 0,-3 2 0 0,0 0 0 16,-6 0 0-16,3 1 0 0,-3-1 8 0,3-3-8 16,-6-4 11-16,0 4-11 0,-5 1 26 0,-1-4-2 15,0 1 0-15,0 0 0 0,-3-5 13 0,-6 5 3 16,6 0 0-16,-2-6 0 0,2 1-6 0,0-3-1 0,0-3 0 16,3-2 0-16,0-1-13 0,3 1-2 0,-3-3-1 0,4-3 0 15,2 1-17-15,3-1 0 0,0-2-8 0,3-3 8 31,0-3-56-31,3-2-4 0,0-6-2 0,6-4-772 0,0-4-154 0</inkml:trace>
  <inkml:trace contextRef="#ctx0" brushRef="#br0" timeOffset="1085.3771">20103 6437 2019 0,'0'0'44'16,"0"0"10"-16,0 0 2 0,0 0 0 0,0 0-44 0,3 6-12 15,3 4 0-15,-4 1 0 0,1 2 46 0,3 0 7 16,-3 3 2-16,3 0 0 0,-3 3-26 0,3-1-5 0,-3 1 0 0,-3 2-1 16,3-3-6-16,0 3-1 0,-3-5 0 0,0 3 0 15,3-3-3-15,-3 0-1 0,0-1 0 0,0 1 0 16,0-2-12-16,0-1 0 0,0 0 8 0,0 0-8 16,0-2-8-16,0-3-5 0,0 2-1 0,0-4 0 15,0-6-114-15,0 0-22 0,0 0-5 0,0 0-449 16,0 0-91-16</inkml:trace>
  <inkml:trace contextRef="#ctx0" brushRef="#br0" timeOffset="2131.0213">20153 6451 1602 0,'0'0'35'0,"0"0"7"0,0-6 2 0,0 1 1 0,0-3-36 0,0 3-9 15,0-1 0-15,0 1 0 0,0 0 85 0,0 0 15 16,0-3 4-16,3 2 0 0,-3 1-34 0,0 5-6 15,3-5-2-15,0 2 0 0,0-2-10 0,-3 5-3 16,0 0 0-16,0 0 0 0,0 0-15 0,0 0-3 16,0 0-1-16,0 0 0 0,0 0-18 0,0 0-3 15,0 0-1-15,0 0 0 0,6-5-8 0,-6 5 0 16,0 0 0-16,0 0-11 0,0 0 11 0,0 0 0 16,0 0 0-16,0 0-8 0,6 0 8 0,-6 0 0 0,0 0 8 15,0 0-8-15,6 0 0 0,-6 0 0 0,0 0 0 16,0 0-8-16,9 2 8 0,-9-2 0 0,0 0 8 0,0 0-8 15,3 3 0-15,-3-3 0 0,0 0 0 0,0 0-8 16,0 0 8-16,0 0 0 0,3 5 0 16,3 0 0-16,-3 3 0 0,0 0 0 0,0 0 0 0,0 3 8 15,-3 2-8-15,3 3 0 0,0 0 0 0,0 2 0 16,3 3 0-16,0 1 0 0,-1-1 0 0,1 3-8 16,0-1 8-16,3 1 0 0,-3-3 0 0,0-2 0 15,3-3 0-15,-3 0 0 0,3 0 0 0,0-3 0 16,0-3 0-16,0 1 0 0,0 0 0 0,3-4 0 15,-3 1 0-15,0-2 0 0,-1-1 0 0,4 0 8 16,-6-2-8-16,3 0 9 0,0-3-9 0,0-3 10 16,-6 0 0-16,6-2 0 0,-3 0 0 0,0-1 0 15,0-2 2-15,-3 1 1 0,3-4 0 0,-3 0 0 16,-3-2 12-16,0-3 3 0,0 0 0 0,-3-2 0 0,-3-1-1 16,0 1 0-16,3-3 0 0,-3 2 0 0,-3-2-8 0,3 2-2 15,0 4 0-15,3-4 0 0,-3 6-17 0,0 0 8 16,6 2-8-16,-3 6 0 0,0-1 21 0,3 6-2 15,0 0-1-15,0 0 0 0,0 0-33 0,6 6-6 16,3-1-2-16,-3 3 0 0,0 3 13 0,6-4 10 16,0 4-13-16,3-3 5 0,-6 0 8 0,3 0-13 15,0-3 5-15,2 0 8 0,4 1-8 0,-3-6 8 16,0 2 0-16,0-2 0 0,3-2 0 0,-3-1 0 16,-3-2 8-16,-1 0-8 0,1-1 0 0,0-2 8 15,-3-2-8-15,-3 2 0 0,0 0 0 0,-3-3 8 0,3 3-8 0,-6-2 0 0,0-1 0 16,-3 3 0-16,0 0 0 0,0 3 0 0,0 0 0 0,-3-1 0 15,-3 6 0-15,3 0 0 0,0 3 0 0,-3 2-11 16,3 3 11-16,1 5-12 0,-1 1 0 0,0 2-1 16,0 5 0-16,0-3 0 0,6 3 13 15,0-2-11-15,0 2 11 0,3 0-10 0,0 0-5 0,3-5-1 16,3 0 0-16,2 0 0 16,-2-3-17-16,3-2-4 0,3-3-1 0,0 0 0 15,-3-3-9-15,3-2-1 0,0-6-1 0,0 3 0 0,-1-5 19 0,-2-1 4 16,0-1 1-16,0-4 0 0,-3-2 25 0,0 2 0 15,0-2 0-15,0 0 0 0,-6-1 13 0,0 4 5 0,3-1 1 16,-6 3 0-16,0 0 13 0,0 3 4 0,0 5 0 0,0 0 0 16,0 0-3-16,0 0 0 0,0 0 0 0,0 0 0 15,0 5-17-15,0 6-4 0,3-3-1 0,0 3 0 16,-3-1-11-16,0 1 0 0,6-3 0 0,-3 2 0 16,-3 1 0-16,3-1 0 0,0-2 8 0,0 0-8 15,-3 0 24-15,3 0-1 0,0-3 0 16,-3-5 0-16,0 0 9 15,6 3 3-15,2 0 0 0,-2-3 0 0,-6 0-13 0,9-3-2 16,3-2-1-16,0-6 0 0,6 1 1 0,0-4 1 16,-3-4 0-16,3-1 0 0,-1-2-2 0,-2 3-1 15,0-4 0-15,0 1 0 0,0 3-7 0,-3 2-2 16,-3 0 0-16,0 3 0 0,-3 2-9 0,3 3 0 16,-3 3 0-16,-6 5 0 0,0 0 0 0,6 3 0 15,0 2 0-15,2 6 0 0,-2 2-8 0,0 0 8 16,-3 3-10-16,3 2 10 0,-3 4-9 0,3-1 9 15,0 0-8-15,0 3 8 16,0-3-80-16,0 0-10 0,6-2-2 0,-3-1-759 16,0 1-151-16</inkml:trace>
  <inkml:trace contextRef="#ctx0" brushRef="#br0" timeOffset="2959.7">22055 5823 1310 0,'-6'-2'37'0,"6"2"8"0,0 0-36 0,-3 5-9 16,-3 0 0-16,3 6 0 0,-3 0 66 0,3 7 11 15,0 6 3-15,0 2 0 0,0 3-7 0,3 6-1 16,-2-1 0-16,-1 3 0 0,0 0-9 0,0 0-3 16,3 3 0-16,-6 2 0 0,3 1-36 0,0-1-8 15,0 0-2-15,0-2 0 0,3-3 4 0,-3-2 1 16,0 2 0-16,0-6 0 0,3-2-11 0,-3-2-8 0,0-3 12 0,3 0-12 16,0-6 0-16,-3 1 0 0,3-4 0 0,0-1 0 31,0-4-24-31,0 1-4 0,0-3-2 0,0-6-592 0,-3 1-118 0</inkml:trace>
  <inkml:trace contextRef="#ctx0" brushRef="#br0" timeOffset="3568.5679">21847 6369 1591 0,'0'15'35'0,"0"-9"7"0,6 7 2 0,-3-2 0 0,3 4-35 0,0-1-9 0,3-1 0 0,3 0 0 0,-4-2 40 16,4-1 5-16,0 1 2 0,3-3 0 0,0-3-1 0,3-8 0 15,0 1 0-15,3-4 0 16,-1-1-6-16,1-7 0 0,0-2-1 0,3 1 0 16,0-7 11-16,0 1 2 0,-7-3 1 0,1-2 0 0,-3 2-25 0,-3 3-6 15,0-3-1-15,0 0 0 0,0-2 1 0,-6 2 0 16,3-2 0-16,-3 2 0 0,3 0-3 0,-7 3-1 16,4-3 0-16,0 3 0 0,0 2-18 0,-3 3-9 15,0 3 1-15,3 5 0 0,0 0 8 0,0 6-12 16,-6 2 12-16,3 8-12 0,0 2 0 0,0 6 0 15,3 5 0-15,-3 3 0 0,0 3 12 0,0 2-10 16,0 2 10-16,0 6-10 0,0 0 10 0,-3 1 0 0,-3-4 0 16,3 3 0-16,0 0 0 0,-3-3 0 0,0 1 0 15,-3-3 0-15,3-3 0 0,-3-3 0 0,6-2 0 0,-6 0 0 16,0-3 10-16,3 0 1 0,3-5 0 0,-3-3 0 16,3-2 3-16,3-3 1 0,-3-8 0 15,6 2 0-15,3-2-2 0,-3-5 0 0,0-3 0 0,6-5 0 16,0-3-5-16,0 0-8 0,0-5 11 0,0 2-11 15,-1-2 0-15,-2 3 0 0,0 5 0 0,0-3 0 16,-3 2 0-16,0 4 0 0,0 5 0 0,-6 5 0 16,0 0 0-16,9-3 0 0,-3 6-13 0,0 4 5 15,-3 4-2-15,6 2 0 0,-3 3 0 0,0 0 0 16,0 0 10-16,0 2 0 0,3-2 0 0,-3 0 8 16,2 0-8-16,1-3 0 0,0 1-8 0,3-4 8 15,-3-2 0-15,-3 0 0 0,6-3 0 0,0-2 11 16,0-6-11-16,0 1 10 0,-9-4-10 0,6-2 10 0,0-2 10 15,-3-1 1-15,-4-2 1 0,1 0 0 0,0-3 12 0,-3 3 2 16,0-6 1-16,-3 1 0 0,-5 2-8 0,5-3-1 16,-3 1-1-16,0-1 0 0,0 1-18 0,0 2-9 15,3-5 10-15,-3 5-10 0,3 0 0 0,-3 0 0 16,3 3 0-16,0 2 0 16,3-2-70-16,0 2-20 0,0 1-4 0,0 2-1067 15</inkml:trace>
  <inkml:trace contextRef="#ctx0" brushRef="#br0" timeOffset="3818.7807">22966 6345 2048 0,'0'0'45'0,"0"0"10"0,-6-3 1 0,6 3 1 0,-9-5-45 0,6 2-12 0,-9 0 0 0,3-2 0 16,0 5 86-16,-8-2 15 0,8-1 3 0,-3 3 1 15,-3 3-35-15,0-1-7 0,9 3-2 0,-9 1 0 16,9-1-33-16,0 0-8 0,3 3 0 0,0 0-1 15,0 0-30-15,3 3-5 0,3-1-2 0,0 4 0 16,3-1 18-16,-3 5-12 0,0-2 12 0,0 0-10 16,6 3 10-16,-6 2 0 0,3-3 0 0,-6 3 0 15,3-2 0-15,-6-1 0 0,0-2 0 0,-3 3 0 16,-3-1 10-16,9 1 1 0,-6-1 0 0,-6-2 0 16,0 3-11-16,6-3 0 0,-8 0 0 0,8-1-792 15,-3-1-159-15</inkml:trace>
  <inkml:trace contextRef="#ctx0" brushRef="#br0" timeOffset="4654.2498">20442 7742 2026 0,'0'0'44'0,"0"0"10"0,3-8 2 0,0 2 1 0,3-1-45 0,-3-1-12 0,0-3 0 0,0 3 0 15,0-2 66-15,0-4 11 0,-3 1 3 0,3-3 0 16,-3 3-21-16,3-3-4 0,-3 3-1 0,3-3 0 16,-3-3-21-16,0 1-4 0,0 2-1 0,-3-2 0 15,0-1-2-15,-3 3-1 0,-3 0 0 0,3-2 0 0,-3 2-16 16,3 3-9-16,-6-1 10 0,0 4-10 0,0-3 12 0,3 5-4 15,0 2-8-15,3 1 12 0,-3 5-12 0,1 5-16 16,-1 1 3-16,0 2 1 0,0 5 0 0,3 3 1 16,-3 2 0-16,3 6 0 0,0 2 11 0,3 4-13 15,-3-4 5-15,3 3 8 0,3 0-9 0,0 0 9 16,-3 3 0-16,0 3 0 0,3 2 0 0,0-3 0 16,3 0 0-16,0 1 0 0,-3-1 0 0,3-2 0 15,0 0 0-15,-3-3 0 0,3 0 0 0,0-3 0 16,-3-2 0-16,3 0 0 0,0-3 0 0,0 0 0 0,-3 0 8 15,0 1-8-15,3-1 0 0,-3-3-15 0,0-2 3 16,0 0 1 0,-3-3-37-16,3-2-7 0,0-3-1 0,0-8-682 0,0 0-136 0</inkml:trace>
  <inkml:trace contextRef="#ctx0" brushRef="#br0" timeOffset="4939.8585">20213 8014 1576 0,'0'0'35'0,"0"0"7"0,0-5 2 0,3 0 0 0,-3-1-36 0,3 1-8 0,3 0 0 0,0-3 0 16,3 0 56-16,-1 3 8 0,1-3 3 0,3 2 0 16,6-2-15-16,-3 3-4 0,0-3 0 0,6 3 0 15,-3 2-16-15,2 1-3 0,-5-1-1 0,3 6 0 16,3-1-10-16,-6 1-2 0,0 5-1 0,-3 0 0 16,0 2 4-16,2 1 1 0,1 0 0 0,-3-1 0 15,0 3 5-15,-3 3 2 0,0-3 0 0,0 3 0 0,-3 0-7 16,3 0 0-16,-6 0-1 0,3 2 0 15,0-2 7-15,-3 3 2 0,0-3 0 0,0-3 0 0,0 0-20 16,0-2-8-16,-3-1 8 0,3-2-8 0,0-2 0 0,-3-6 0 16,0 0 0-16,6 0 0 15,-1-3-88-15,1-5-12 0,-3 0-4 0,3-2 0 16,-3-4-96-16,3-2-19 0,0 1-4 0,0-1-269 16,3-3-53-16</inkml:trace>
  <inkml:trace contextRef="#ctx0" brushRef="#br0" timeOffset="5460.9351">20811 8120 1360 0,'6'16'30'0,"-6"-8"6"0,3 2 2 0,0 1 0 0,0 2-30 0,0 1-8 15,0-4 0-15,-3 1 0 0,0-1 124 0,0-2 23 16,0 0 5-16,0-8 0 0,0 0-19 0,0 0-4 16,0 0-1-16,0 0 0 0,0 0-28 0,0 0-7 15,3-8-1-15,0-2 0 0,0-6-51 0,0 3-10 16,0-6-3-16,0 0 0 0,3 1-9 0,0 2-3 15,-3 0 0-15,0 3 0 0,3-3-16 0,-4 3 0 16,1 2 0-16,3 1 0 0,-3 4 0 0,3-2 0 16,-3 6 0-16,-3 2 0 0,6-3-13 0,3 6 0 15,-6-1 0-15,6 4 0 0,-6 2-3 0,6 0 0 0,0 0 0 0,3 0 0 32,-3 2-9-32,0-2-3 0,3 3 0 0,0-3 0 15,2-1-2-15,-2 1-1 0,6 0 0 0,-3-2 0 16,3-4-11-16,-3 1-2 0,0-3-1 0,0 0 0 15,-1-3 9-15,1-2 1 0,0-3 1 0,-3 3 0 16,0-3-2-16,0 0-1 0,3 0 0 0,-6 0 0 0,0 0 20 0,-3 0 4 0,-3 3 1 0,0 0 0 16,-3 5-6-16,0 0-1 0,-6-3 0 0,6 3 0 15,-3 0 19-15,-3 0-8 0,-3 5 8 0,3-2 0 16,0 2 0-16,0 3 11 0,0 0 0 0,-3 0 0 16,3 0 1-16,0 2 1 0,3-2 0 0,3 0 0 15,-3 0 27-15,3 0 4 0,0-8 2 0,6 6 0 16,0-1-14-16,-6-5-4 0,0 0 0 0,9 0 0 15,0 0 24-15,0-3 4 0,0-5 0 0,3 0 1 16,-3 0-1-16,0-5 0 0,-1 0 0 0,-2 0 0 16,3-6 7-16,-3 1 1 0,3-4 0 0,-6-1 0 0,3-1 8 15,-3-3 3-15,0-2 0 0,-3-2 0 0,0-1-31 0,-3-3-7 16,-6 1-1-16,0 0 0 0,0-1-24 0,0 6-4 16,-2-3-8-16,-1 1 11 15,0 1-60-15,3 1-12 0,0 3-3 0,0 2-908 16,6 0-181-16</inkml:trace>
  <inkml:trace contextRef="#ctx0" brushRef="#br0" timeOffset="6513.3875">22031 7326 1663 0,'0'0'36'0,"0"8"8"0,-3 0 2 0,3 3 1 0,0 2-38 0,-6 6-9 15,6 2 0-15,-3 3 0 0,3 7 79 0,-2 1 13 16,-1 2 4-16,0 3 0 0,0 6-9 0,0-1-2 16,0 3 0-16,-3 0 0 0,0-3-24 0,6 1-5 15,-3-1 0-15,3-5-1 0,0 0-32 0,-3 0-7 16,3-2 0-16,0-4-1 0,3-2-15 0,-3-2 0 15,0-3 0-15,3-3 0 0,-3-5 0 0,3-3 0 16,-3-2 0-16,0-3 0 16,0-8-32-16,0 0 1 0,0 0 0 0,0 0 0 15,0 0-34-15,0-14-7 0,-3-2-2 0,0-2 0 16,0-3-34-16,0-3-6 0,-3-3-2 0,3-2 0 16,-3 0-20-16,-3-3-5 0,0-2-1 0,3 2 0 15,0-2 50-15,-3 5 11 0,3 0 1 0,0 5 1 0,6 5 152 0,-6 6 31 0,6 3 5 0,3 4 2 16,-3 6 12-16,6-2 2 0,0 7 1 0,0 0 0 15,3 1-55-15,6-1-11 0,0 5-3 0,0-2 0 16,3 0-25-16,2 0-6 0,1-2-1 0,0-4 0 0,0 1-8 0,0-3-1 16,3 0-1-16,-1-5 0 0,4-1 8 0,-3-4 1 15,-3-4 1-15,-3 1 0 0,3 0 12 0,-4-3 3 16,-2-2 0-16,-3-1 0 0,0-2 3 0,-9 0 1 16,9 2 0-16,-9 1 0 0,0-1-16 0,-3 1-2 15,3-4-1-15,-6 4 0 0,0-1-7 0,0 4-2 16,-3-1 0-16,0 2 0 0,6 6-16 0,0 3-12 15,-3 3 1-15,3 2 1 0,0 0-6 0,0 13 0 16,-6 5-1-16,3 6 0 0,0 3 4 0,0 2 1 0,3 5 0 16,-6 3 0-16,0 3 12 0,6-1 0 0,-3 1 0 15,-3 0-9-15,3-3 9 0,-6-3 0 0,9-7 0 0,0 5 0 16,0-6 0-16,0 0 14 0,-2-2-3 16,4-3-1-16,-2-2 10 0,0-1 3 15,0-4 0-15,6-1 0 0,0-8-1 0,-3 0 0 0,-3-5 0 0,0 0 0 16,9-2-1-16,-3-3 0 0,3-3 0 0,-6-6 0 15,3 1-5-15,3-3-2 0,-3 0 0 0,0-5 0 16,0 5-14-16,0-2 8 0,-3 2-8 0,3 3 0 16,-3 0 0-16,0-1 0 0,-3 6 0 0,3 0 0 15,0 3 0-15,-3 5-18 0,0 0 4 0,0 0 1 16,6 5-2-16,0 3 0 0,3 6 0 0,-4-1 0 16,1 0 7-16,3 3 8 0,0 0-13 0,0 0 5 15,3-3 8-15,-3 3 0 0,6-3 0 0,0-2-8 16,0-1 8-16,3-2 0 0,-1-3 0 0,-2-5 0 15,0 3 0-15,-3-6 0 0,9 1 0 0,0-6 0 0,-3 0 0 16,-3-3 0-16,-4 1 0 0,1-1 8 0,-9-2-8 0,6 2 8 16,-6-2-8-16,-9 0 8 0,-3 2 1 0,0-2 1 15,0 0 0-15,1 2 0 0,-1 3-10 0,-3 0 0 16,6 3 0-16,-3 0-11 0,-3 2 11 0,3 6 0 16,-6-1-9-16,12 1 9 0,-6 2 0 0,3 3-9 15,0 3 9-15,3-3 0 0,0 5-10 0,3 0 10 16,3 0-8-16,3 1 8 0,0-4 0 0,3 1-8 15,-3-1 8-15,12 4 0 16,3-4-118-16,-3 1-18 0,0 2-4 0,-1-2-947 16</inkml:trace>
  <inkml:trace contextRef="#ctx0" brushRef="#br0" timeOffset="7477.0461">20996 9131 1638 0,'0'0'36'0,"0"0"7"0,0 0 1 0,11-6 3 0,1-1-38 0,-3-1-9 16,0-3 0-16,0 3 0 0,3-5 108 0,-3 0 19 16,-3-1 4-16,3 1 1 15,-3-3-44-15,0 0-8 0,0 1-1 0,-3-1-1 0,-3 0-16 0,3 0-3 16,-3 0-1-16,-3 0 0 0,0 0-22 0,0 0-5 16,-3 1-1-16,0 1 0 0,0 1-17 0,-3 5-3 15,0 0-1-15,-3 3 0 0,3 0-9 0,-3 5 0 16,-3 0 9-16,1 2-9 15,2 4 0-15,-3 4-13 0,0 1 1 0,0 5 1 0,-3 2-6 16,6 6-2-16,0 2 0 0,0 4 0 0,0-1 6 0,7 2 1 16,-1-2 0-16,3-7 0 15,3 1 12-15,3 1 0 0,0-3 0 0,3-2 0 0,-4-1 0 0,7 1 0 0,0-6-8 16,3 0 8-16,0 1 0 0,3-6 0 0,0-6 0 16,0-2-9-16,-3-5 9 0,3-3 11 0,-1-3-3 15,1-2 0-15,0-3 3 0,-3-2 0 0,3-3 0 16,0-1 0-16,-3 1-11 0,0 0 8 0,-3 0-8 15,0 2 8-15,0 1-8 0,-1 2 0 0,-5 3 0 0,3 2 8 16,0 1-8-16,0 4 0 0,-6 1 0 0,0 5 0 16,0 0 0-16,0 0 0 0,0 5 0 0,0 6 0 15,-3 2 0-15,0 0 0 0,0 9 0 0,0-1 0 16,0 3 0-16,0 2 8 0,0 0 2 0,0 4 0 16,0-1-1-16,1 0 0 0,-4 0 0 0,6-5 0 15,-3 0 11-15,0 2 1 0,-3-2 1 0,3 2 0 16,0 1-1-16,0-1 0 15,0 1 0-15,0-4 0 0,0 4-9 0,3-6-1 0,-3 0-1 0,3 0 0 16,-3-2 2-16,0 2 1 0,0-2 0 0,3-4 0 16,-3-1 0-16,3-1 0 0,0-5 0 0,-3 2 0 0,3-4 2 15,0-6 0-15,0 0 0 0,0 8 0 0,0-8-4 16,0 0-1-16,0 0 0 0,0 0 0 0,0 0-1 0,0 0 0 16,0 0 0-16,0 0 0 0,0 0-9 0,0 0 8 15,0 0-8-15,0 0 8 0,0 0-8 0,0 0 0 16,0 0 0-16,0 0 0 0,0 0 0 15,0 0 0-15,0 0 0 0,0 0 8 0,0 0-8 0,0 0 0 16,0 0 0-16,0 0 0 0,6 0 0 0,-6 0 0 16,3-3 0-16,3 0 0 0,0 1 0 0,-3-4 0 15,3 4 0-15,0-3 0 0,0-1 0 0,0-2 0 0,2 0 0 16,-2 0 0-16,0 0 0 0,3 1 0 0,0-4 8 16,0 0-8-1,0 1-31-15,0-1-11 0,0 1-2 0,0-1-1 16,-3-2-83-16,6 2-16 0,-3 1-3 0,0-1-657 0,-3 0-131 0</inkml:trace>
  <inkml:trace contextRef="#ctx0" brushRef="#br0" timeOffset="7867.6846">21362 9157 1796 0,'0'3'40'0,"0"-3"8"0,0 0 1 0,0 0 1 0,-9 3-40 0,9-3-10 16,-9 7 0-16,0 1 0 0,-3 0 64 0,6 0 12 16,3 3 1-16,-3-1 1 0,3 1-15 0,-3 0-3 15,3-1-1-15,0 3 0 0,6-2-14 0,-6 0-2 16,3 2-1-16,3-3 0 0,3 1-25 0,-3 0-5 0,-3-3 0 16,3-1-1-16,6-1-3 0,-3 2-8 0,0-3 12 0,-6-5-4 15,0 0-8-15,12 5 0 0,-3 1-12 16,-9-6 12-1,0 0-45-15,15 2-2 0,-3-4 0 0,-1 2-661 0,-2-6-132 0</inkml:trace>
  <inkml:trace contextRef="#ctx0" brushRef="#br0" timeOffset="8044.9045">21317 8909 2714 0,'0'0'60'0,"0"0"12"0,0 0 2 0,0 0 2 0,-9 0-60 0,0 0-16 0,0 0 0 0,9 0 0 0,0 0 48 0,-6 0 8 16,0 2 0-16,6-2 1 0,0 0-41 0,0 0-8 15,0 0-8-15,0 0-1298 16</inkml:trace>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9T18:48:46.544"/>
    </inkml:context>
    <inkml:brush xml:id="br0">
      <inkml:brushProperty name="width" value="0.05292" units="cm"/>
      <inkml:brushProperty name="height" value="0.05292" units="cm"/>
      <inkml:brushProperty name="color" value="#FF0000"/>
    </inkml:brush>
  </inkml:definitions>
  <inkml:trace contextRef="#ctx0" brushRef="#br0">15420 5173 1026 0,'0'0'22'0,"0"0"5"0,0-6 1 0,0 6 1 0,0 0-29 0,0 0 0 0,0 0 0 0,0-2 0 16,-6-1 66-16,6 3 7 0,0 0 2 0,0 0 0 15,0 0-22-15,-2 8-4 0,-1 0-1 0,0 0 0 16,3 2-4-16,-3 1 0 0,0 0-1 0,3 2 0 16,-3 3-6-16,3 0-1 0,-3-1 0 0,0 7 0 15,-3-1-12-15,6 3-4 0,-3 2 0 0,0 3 0 16,-3 3 4-16,6 2 0 0,0 3 0 0,-3 3 0 0,0 0-4 16,0 2 0-16,0 0 0 0,3 3 0 0,0-2-4 0,-3 2 0 15,0 2-1-15,3 1 0 0,3-3-6 0,-3 0-1 16,-3 3 0-16,3-4 0 0,3 1 1 0,-3 6 0 15,3-1 0-15,-6-2 0 16,6-3-1-16,-3-3 0 0,6 3 0 0,-3-3 0 16,-3 1-8-16,3 2 10 0,3-3-10 0,0 3 10 0,0-3-10 0,-3 3 12 15,0 0-12-15,3 0 12 0,-3 0 3 0,3-3 1 16,-4-2 0-16,1 0 0 0,0 2 1 0,0 1 1 16,0-1 0-16,-3 0 0 0,3 1-9 0,-3 1-1 15,0-1-8-15,0-1 12 0,0 0-12 0,3 1 8 16,-3-3-8-16,0-1 0 0,0-2 12 0,0 3-4 0,-3 0-8 0,3-1 12 15,0 1 0-15,0-3-1 16,0 3 0-16,3 2 0 0,-3-2-11 0,0 2 12 0,-3-2-12 0,3-1 12 16,0 4-4-16,0-4-8 0,0 4 12 0,0-9-4 15,0 1-8 1,3-1 0-16,-3 0 0 0,0 3 8 0,-3 3-8 0,3-3 0 0,0 0 0 0,3 8 0 16,-6-5 0-16,3 0 8 0,0-3-8 0,0 0 0 15,3 2 0-15,-3-2 0 0,0 0 0 16,3-5 0-16,-3-3 0 0,3 0 8 0,0 6-8 0,-3-6 0 15,3-11 0-15,0 4 8 0,0-4-8 0,-3 6 0 16,0-3 0-16,0 0 0 0,0-2 0 0,0-1 0 16,0 1 0-16,0-3 0 0,3-3 0 0,-3 0 8 15,0-2-8-15,-3-1 0 0,3 1 0 0,0-3 8 16,-3 0-8-16,0 0 0 0,3-3 0 0,-3 3 0 16,0-3 0-16,-3 3 8 0,3-5-8 0,0 5 0 15,0-3 0-15,0 0 0 0,-3 1 0 0,4-1 0 16,-1 0 0-16,0 0 0 0,-3 1 0 0,3-4 0 0,3-2 0 15,-3 6 0-15,-3-1 0 0,3 3 0 0,0-5 0 0,0 2 0 16,-3 3 0-16,6-8 0 0,0 0 0 0,0 0 0 16,-3 5 0-16,0 3 0 0,0 3 0 0,3-1 0 15,0 1 0-15,-3-1 0 0,0-2 0 0,3 3 8 16,0-3-8-16,3 2 0 0,-3 1 0 0,0 2 0 16,3 0 0-16,0-2 0 0,0-6 8 0,-3 3-8 15,3 0 0-15,3 3 8 0,-3-1-8 0,0 1 10 0,3 5-10 0,-3-3 10 16,3 0-2-16,0 1 0 15,0-4 0-15,2 1 0 0,-2 2-8 0,0-3 0 16,3-2 9-16,0 0-9 0,0-2 0 0,0-1 9 16,0 3-9-16,0-3 0 0,0-5 8 0,0 3-8 15,0 5 0-15,0-3 0 0,3-2 0 0,-4-1 0 16,4 4 0-16,-3-4 0 0,3 1 0 0,0 0-11 0,-3-3 0 0,3 0 0 31,0 0-85-31,-3-3-18 0,6 0-3 0,-3 3-896 0</inkml:trace>
  <inkml:trace contextRef="#ctx0" brushRef="#br0" timeOffset="716.7384">15492 5128 1706 0,'0'0'37'0,"0"0"8"0,0 0 2 0,0 0 1 0,0 0-38 0,0 0-10 16,6-3 0-16,0 0 0 0,3 1 65 0,0-4 11 15,-3 4 3-15,3-4 0 0,-1 4-26 0,4-3-5 16,-3-1 0-16,0 4-1 0,3-4-7 0,-3 1-2 0,3 0 0 0,-3 2 0 15,0-2-21-15,-3 2-4 0,3-2-1 16,-3 5 0-16,3-3-12 0,-3 1 0 0,2-1 8 0,-2 0-8 16,0 1-10-16,3 2-5 15,-9 0-1-15,6 0-669 16,-6 0-135-16</inkml:trace>
  <inkml:trace contextRef="#ctx0" brushRef="#br0" timeOffset="1645.772">15879 5538 1530 0,'0'0'33'0,"0"0"7"0,0 0 2 0,0 0 2 0,0 0-36 0,6-6-8 0,0-1 0 0,-6-1 0 15,0 0 68-15,3-3 11 0,0 0 2 0,-3 1 1 16,0-1-17-16,0 3-3 0,0-2-1 0,0-1 0 0,0 3-19 15,-3-2-4-15,-3 2-1 0,3 0 0 0,0 0-16 0,-3 5-3 16,-3-2-1-16,3 2 0 16,-3 3-8-16,3 0-1 0,-3 0-8 0,3 3 12 15,-3 2-12-15,3 1 0 0,0-1 0 0,0 3-10 16,-3 2 10-16,4 1 0 0,-1 2 0 0,0 3 0 0,3 0-13 16,-3 2 2-16,3-2 1 0,3 3 0 0,0-1 10 0,0-2 0 15,0 3 0-15,0-6 0 0,3 3 0 16,3-3-8-16,-3-2 8 0,0-1 0 0,3-2 0 0,0-3 0 15,-6-5 0-15,0 0 0 0,0 0 11 0,8 3-3 16,1-3 0-16,0-3 0 0,-3-2 1 0,3 3 0 16,-3-6 0-16,3-3 0 0,0 3-9 0,-3-3 10 15,0 1-10-15,3-1 10 0,0 1-10 0,-6-1 0 0,3 1 9 0,-3 4-9 16,3-2 0-16,-6 8 0 16,3-5 0-16,-3 5 0 0,0 0 0 0,3-5 0 0,-3 5 0 15,0 0 0-15,0 0 0 0,0 0 0 0,0 8 0 0,3 0 0 16,-6 0 0-16,0 2 0 0,0 3 0 0,3 3 0 15,0 0 13-15,-6 0-1 0,3-3-1 0,0 6 0 16,0-1 3-16,0 1 1 0,-3-3 0 0,3 2 0 16,-3-2-1-16,3 0 0 0,-3 2 0 0,3 1 0 15,0-1-6-15,0 1-8 0,0 0 11 0,0-4-11 16,0 1 8-16,0 0-8 0,3-3 0 0,-3 1 0 16,6-4 0-16,-3 1 0 0,0-1-10 0,3 1 10 31,0-3-50-31,3 0-2 0,-6 2-1 0,0-10 0 0,0 0-147 0,0 0-30 0,6 0-6 0</inkml:trace>
  <inkml:trace contextRef="#ctx0" brushRef="#br0" timeOffset="1966.2877">16081 5694 992 0,'0'0'28'0,"0"0"7"0,0 0-35 0,0 5 0 15,-3 3 0-15,0 0 0 0,3-3 62 0,-3 3 6 0,0 3 0 0,3-1 1 16,-3-2-2-16,3 6-1 0,0-4 0 0,3 1 0 16,0 2-11-16,0-2-3 15,0 2 0-15,3 0 0 0,0-5-16 0,0 3-3 16,0-4-1-16,3 1 0 0,-3-2-3 0,3-1-1 0,0 0 0 0,0-2 0 16,0-6 24-16,0 1 4 0,3-1 0 0,-4-5 1 15,1-3 3-15,-3-2 1 0,0 0 0 0,0 0 0 16,-3 0 12-16,0-1 3 0,0 1 0 0,-3 3 0 15,-3 2 4-15,0 0 2 0,-6 0 0 0,3 0 0 16,-3 2-26-16,0 1-6 0,1 5-1 0,-4-2 0 16,3 2-32-16,0 0-6 0,0 0-2 0,0 0 0 15,3 0-27-15,0 2-6 0,0-2 0 0,6 0-864 16,0 0-173-16</inkml:trace>
  <inkml:trace contextRef="#ctx0" brushRef="#br0" timeOffset="5923.6539">15849 7927 1263 0,'0'0'28'0,"0"0"5"0,0 0 2 0,0 0 1 0,0 0-36 0,0 0 0 0,0 0 0 0,0 0 0 16,0 0 70-16,0 0 7 0,0 0 2 0,0 0 0 16,0 0-23-16,0 0-5 0,0 0-1 0,6 5 0 15,-6-5 2-15,6 11 1 0,0-1 0 0,-3 6 0 16,6-3-17-16,-3 6-4 0,0 0-1 0,0 2 0 16,-3 0-8-16,6 3-2 0,-3-3 0 15,0 3 0-15,-1-3 4 0,1 0 1 0,0-2 0 16,0 2 0-16,0 0 5 0,0-3 1 0,-3 1 0 0,6-6 0 15,-3-2-8-15,0-3-2 0,-6-8 0 0,6 8 0 16,0 2 6-16,-6-10 2 0,0 0 0 0,0 0 0 16,0 0-3-16,9-5-1 0,-3-3 0 0,0 0 0 15,0 0-6-15,-3-5-2 0,3-3 0 0,-3-3 0 16,0 4-5-16,3-4-1 0,-3-2 0 0,3-3 0 16,-4 0-2-16,4 3-1 0,0 0 0 0,-3 0 0 0,3 0-9 15,-3-1 0-15,0-4 0 0,0 5 8 16,0 0-8-16,0 5-16 0,0 0 4 0,-3 3 1 15,3 2-32-15,-3-2-6 0,0 5-2 0,0 0 0 16,0-3-160-16,0 6-32 0,3 2-6 0</inkml:trace>
  <inkml:trace contextRef="#ctx0" brushRef="#br0" timeOffset="6300.3099">16284 8274 1515 0,'0'0'33'0,"0"0"7"0,0 0 2 0,0 0 1 0,-3-6-35 0,3 6-8 0,-6-2 0 0,3-1 0 16,3 3 61-16,0 0 11 0,-6-3 1 0,6 3 1 15,-6 6-22-15,0-1-5 0,0 0-1 0,3 3 0 16,0 3-12-16,0 2-2 0,3-2-1 0,0 2 0 16,0 3-11-16,0-3-3 0,3-5 0 0,-3 2 0 15,3 4-9-15,3-4-8 0,-6-10 12 0,3 5-12 16,3 1 11-16,0-4-11 0,-3 1 10 0,3-3-10 16,0-3 24-16,0 1 0 0,-3-4-1 0,3 1 0 15,0-5 3-15,-1-1 1 0,1 0 0 0,-3 1 0 16,0-1-12-16,0 1-3 0,-3-4 0 0,0 1 0 15,-3 3-12-15,0-1-8 0,3 0 8 0,-3 1-13 16,3-1-138-16,-3 3-27 0,0 6-6 0</inkml:trace>
  <inkml:trace contextRef="#ctx0" brushRef="#br0" timeOffset="6953.1585">15906 8988 1468 0,'0'0'32'0,"0"0"8"0,0 0 0 0,0 0 1 0,0 0-33 0,0 0-8 16,0 0 0-16,0 0 0 0,0 0 38 0,0 8 6 15,0 0 0-15,0 0 1 0,3 2-7 0,0 1-2 16,-3 5 0-16,0 0 0 0,6 2 8 0,-3 3 2 15,2 6 0-15,1-3 0 0,0-1-6 0,0 1 0 0,0 0-1 0,0-3 0 16,0 3-2-16,-3-8 0 0,3 0 0 0,0 2 0 16,-3 1-1-16,3-6-1 15,0 0 0-15,-3-2 0 0,3-1-6 0,0 4-1 16,-3-4 0-16,-3-10 0 0,0 0 3 0,0 0 0 16,0 0 0-16,9-2 0 0,-9 2-3 0,6-11-1 15,0-8 0-15,0 4 0 0,0 1-10 0,0 1-1 16,-4-5-1-16,4-6 0 0,0-3-2 0,0 1 0 0,0 2 0 0,0 0 0 15,-3 0-3-15,3 1-1 0,-3-1 0 0,3 0 0 16,0 3-9-16,0 2 0 0,-3 1-12 0,0 5 12 31,0-1-44-31,0 4 0 0,0-3-1 0,0 5-742 0,0 5-148 0</inkml:trace>
  <inkml:trace contextRef="#ctx0" brushRef="#br0" timeOffset="7465.8029">16337 9454 1388 0,'0'0'39'0,"0"0"9"0,3-6-38 0,0 1-10 16,-3-3 0-16,3 0 0 0,-3 0 100 0,0 0 19 0,0-2 3 0,0 2 1 15,0 2-39-15,0 1-7 0,0 0-1 0,-3-3-1 16,3 0-22-16,-3 0-4 0,0 0-1 0,0 0 0 15,0 0-8-15,-3 3-3 0,-3 0 0 0,3-1 0 16,0 1-12-16,4 5-2 0,-4 0-1 0,0 0 0 16,0 3-10-16,-3-3-1 15,3-3-1-15,0 6 0 0,0 2-10 0,0 3 0 0,0 0 0 0,3 0 8 16,-3-3-8-16,3 6 0 0,-3 5 0 0,6 2 0 16,-3-2 0-16,3 2-9 0,3 1 9 0,0 0 0 15,0 2 0-15,0-3 0 0,0 1 0 0,0 5 0 16,3 2 0-16,-3-2 0 0,0-6 0 0,0 1 0 15,3 2 0-15,-3-2 0 0,0-4 0 0,3-1 0 0,-3-9 0 0,0 6 0 16,0-1 0-16,0 3 0 0,0-2 0 0,3-1-16 16,-6 1 3-16,3-3 1 15,-3-3-45-15,0 1-9 0,0 2-2 0,0-3-611 16,0-5-122-16</inkml:trace>
  <inkml:trace contextRef="#ctx0" brushRef="#br0" timeOffset="7638.257">16120 9639 2034 0,'0'0'57'0,"0"0"14"0,0 0-57 0,0 0-14 15,0 0 0-15,0 0 0 0,6-6 51 0,3 4 7 16,0 4 2-16,0-2 0 0,3 0-16 0,-1 0-2 0,1 0-1 16,0 0 0-16,0 0-23 0,3 0-5 15,-3 0-1-15,3-2 0 0,0 2-28 0,0-5-7 0,-3-1-1 0</inkml:trace>
  <inkml:trace contextRef="#ctx0" brushRef="#br0" timeOffset="10632.838">15885 6855 831 0,'0'0'18'0,"0"0"4"0,0 0 1 0,-3 8 1 0,3-8-24 0,0 6 0 0,6-1 0 0,-3 0 0 15,-3 3 60-15,3-3 7 0,-3-5 1 0,0 0 1 16,0 0 13-16,0 0 2 0,6 6 1 0,-6-6 0 16,0 0 3-16,0 0 1 0,0 0 0 0,0 0 0 15,0 0-25-15,0 0-6 0,0 0-1 0,0 0 0 0,6-6-11 0,0 4-2 16,0-4-1-16,-3-1 0 15,-1-4-3-15,1 3 0 0,0-3 0 0,-3 3 0 0,0-5-1 0,0 3-1 16,-3-1 0-16,3 3 0 0,0 0-9 0,-3 0-1 16,1 0-1-16,-1 0 0 0,0 3-7 0,0-3-2 15,0-2 0-15,-3 2 0 0,0 2-8 0,0 4-2 16,-3-1 0-16,0 0 0 0,0 1-8 0,0 2 0 16,0 2 0-16,0 1 8 0,0-3-8 0,-3 3-9 15,6 2 9-15,-6 3-13 0,4 3 1 0,-1 2 1 16,0-8 0-16,3 8 0 0,0 1 2 0,0-1 0 15,0 0 0-15,0 0 0 0,0 3 9 0,0 0-10 0,3-3 10 0,0 0-10 16,0 1 10-16,0-1 0 0,3 0-9 16,0 0 9-16,-3 1 0 0,6-4 0 0,-3 1-9 0,3-3 9 15,0 0 0-15,0 0 0 0,0-1 0 0,-3-7 0 16,0 0-10-16,0 0 10 0,0 0-8 0,15 0 8 16,-15 0 0-16,12-2 0 0,0-3 0 0,0-3-8 15,-3-3 8-15,-1-2 0 0,1 0 0 0,-3 2 0 16,0-2 0-16,3 2 0 0,-6-2 0 0,0 2 0 15,0 3 0-15,3 0 0 0,0-2 0 0,0 2 0 16,-3 3 0-16,3-1 0 0,0-2 0 0,3 6 0 16,-9 2 0-16,3-3 0 0,-3 3 0 0,9 0 0 15,-9 0 0-15,0 0 0 0,0 0 0 0,0 0 8 16,9 8-8-16,-3 0 12 0,-3 3-4 0,-3 2 0 0,3-3 0 16,0 4 0-16,-3 2 0 0,0-1 0 0,0 7-8 0,0-4 12 15,0 1-4-15,-3-1 0 16,3-2 2-16,-3 3 1 0,0 2 0 0,3 0 0 15,0-3 5-15,0 4 2 0,-6-7 0 0,3 7 0 0,3-4 0 16,-3 1 0-16,0-1 0 0,0-2 0 16,3 0-3-16,-3 0-1 0,0-3 0 0,0 0 0 0,0 0-2 15,3-2 0-15,0-3 0 0,0 0 0 0,-3 0-12 0,3-8 8 16,0 0-8-16,0 0 0 0,0 0 0 0,0 0-13 16,0 0 1-16,0 0 0 15,0 0-82-15,0 0-16 0,0 0-3 0,0-8-622 0,3 0-124 0</inkml:trace>
  <inkml:trace contextRef="#ctx0" brushRef="#br0" timeOffset="11153.7224">16284 6996 1515 0,'0'0'33'0,"0"0"7"0,0 0 2 0,0 0 1 15,0 0-35-15,0 0-8 0,0 0 0 0,0 0 0 16,0 0 76-16,0 0 12 0,0 0 4 0,0 0 0 0,0 0-27 15,0 0-5-15,0 0 0 0,0 0-1 0,0 0-5 0,-3-6-1 16,3 1 0-16,-3 0 0 0,0-1-11 0,0 4-2 16,3-1-1-16,-3 3 0 0,-3-3-17 0,3 1-3 15,-3 2-1-15,-3 0 0 0,3 0-2 0,0-3-1 16,-3 1 0-16,3 2 0 0,-3 2-4 0,3-2-1 0,-3 3 0 16,6-1 0-16,-6 4-10 0,3-1 8 15,1 3-8-15,2-5 8 16,-3 2-8-16,3 0 0 0,0 3 0 0,0 3 0 0,0-1 0 0,0 1 0 15,0 0 0-15,0 2 0 0,3 0 0 0,0-2 0 0,0 4 0 16,0-1 0-16,0-1 0 0,0 0 8 16,0 0-8-16,0 3 12 0,3 0-4 0,-3 0 0 15,3 2 0-15,0-2 0 0,-3-2-8 0,0-1 0 0,3-3 0 0,-3 1 0 16,3 0 0-16,-3-1 0 0,3 1 0 0,0-3 0 16,-3 0-16-16,3 0-4 0,-3-8-2 0,0 7 0 15,3-1-42-15,-3-6-9 0,0 0-2 16,0 2 0-1,-3 4-138-15,3-6-28 0,0 2-6 0</inkml:trace>
  <inkml:trace contextRef="#ctx0" brushRef="#br0" timeOffset="11345.3092">15992 7265 1668 0,'0'0'47'0,"-3"0"11"0,3 0-46 0,0 0-12 15,0 0 0-15,0 0 0 16,0 0 105-16,0 0 19 0,0 0 4 0,0 0 1 0,3 0-48 0,3-2-9 15,0 2-3-15,0 2 0 16,3-4-29-16,0 2-7 0,-3 0-1 0,3-3 0 16,2 1-21-16,-2-1-11 0,0 0 10 0,0 3-10 15,0-5-10-15,3 2-8 0,0 1-2 0,-3-6-695 16,0 2-139-16</inkml:trace>
  <inkml:trace contextRef="#ctx0" brushRef="#br0" timeOffset="12883.4861">16400 5030 1490 0,'0'0'32'0,"0"0"8"0,0 0 0 0,0 0 3 0,0 0-35 0,0 0-8 0,0 0 0 0,0 0 0 15,0 0 47-15,0 0 7 0,0 0 2 0,0 0 0 16,0 0-12-16,6 0-3 0,-6 0 0 0,9-3 0 16,3 0 11-16,-4 3 3 0,1 0 0 0,0 0 0 15,0 0-13-15,3 0-2 0,-3 0-1 0,3 0 0 16,0 0-11-16,0 3-1 0,3 0-1 0,-3-1 0 0,-1 1-17 0,1 0-9 15,-3-1 10-15,0 4-10 0,3-4 12 0,-3 4-4 16,-3 1-8-16,3 1 12 16,-3 3-1-16,3-3-1 0,-3 3 0 0,0 2 0 0,-6 0-2 0,6-2-8 15,0 4 12-15,0-1-4 0,-6 2 1 0,3 2 0 16,3 1 0-16,-3-1 0 0,-3 1-9 0,3 2 10 16,-3-3-10-16,2 3 10 0,1 1-10 0,-3 1 12 15,0-4-12-15,0 5 12 0,3-3-12 0,0 3 0 16,-3 0 0-16,0 2 8 0,3 1-8 0,0-1 0 15,0 0 0-15,-3 4 0 0,-6-4 0 0,6 0 0 16,3 1 0-16,-6 2 0 0,-6 3 0 0,4 0 0 0,10 2 0 16,-2-2 0-16,3-1 0 0,-3 6 0 0,-3 0 0 0,3-2 0 15,0-3 0-15,0-3 0 0,-3 2 0 0,0-1 8 16,3-1-8-16,0 0 0 0,-3-3 0 0,0-2 0 16,0 3 0-16,0-4 0 0,3 4 0 0,-3-1 0 15,-6 1 0-15,3 2 0 0,3 0 0 16,0 3 0-16,0-3 0 0,-3 0 0 15,3 0 0-15,0 3 0 0,3-3 0 0,-6 3 0 0,-3-1 0 0,6 1 0 16,3 0 0-16,0 0 8 0,-6 2-8 0,0-5 0 16,3 0 0-16,0 3 0 0,0 0 0 0,0-3 0 15,3 0 0-15,0 0 0 0,-3-3 0 0,-6 4 0 16,3-1 0-16,0-3 0 0,6 3 0 0,0 0 0 16,-3 0 0-16,0 1 8 0,3 1-8 0,0 1 0 15,3-3 0-15,-3 3 8 0,-3-3-8 0,3 0 0 0,0-2 0 16,0 2 0-16,0-3 0 0,-3 3 0 0,3-2 0 15,0-1 0-15,-3 1 0 0,0-1 0 16,-6 1 0-16,3 2 0 0,6-3 0 0,-3 1 8 16,-3-1-8-16,3-2 10 0,3 5-10 0,0-3 10 15,3 1-10-15,-9-3 10 0,0-3-10 0,6 3 10 16,0-3-1-16,0 0 0 0,-6 0 0 0,9 0 0 0,6 0-9 0,-9 1 0 16,-6-4 0-16,-3 3 0 0,3 0 0 0,3 3 0 15,0-3 0-15,-3 3 0 0,-9-5 0 0,9 5 0 16,6-1 0-16,0-1 0 0,0-1 0 0,0 3 0 15,-3-3 0-15,3 0 0 0,3 0 0 0,-6 0 0 16,-3-2 0-16,6 2 0 0,6 0 0 0,-6 0 0 16,-3-2 0-16,-3-1 0 0,6 3 0 0,0 1 0 15,-3-4 0-15,0 1 0 0,-3 2 0 0,3 0 0 0,6 3 0 16,-3-3 0-16,-9-2 0 0,6 2 0 0,6 0 0 0,0 0 0 16,0-2 0-16,-3-1 0 0,-6 1 0 0,0-1 0 15,6 1 0-15,-3-4 8 0,0 4-8 0,0 0 8 16,6-4-8-16,-3 4 8 0,-3-1-8 0,-3 1 8 15,0 2-8-15,3-2 0 0,6-1 0 0,-9 3 8 16,-6-2-8-16,9-1 0 0,3-2 0 0,0 3 0 16,0-3 0-16,-3 5 0 0,0-3 0 0,0 4 0 15,6-4 0-15,-6 1 0 0,-6-1 0 0,6 3 0 16,6 0 8-16,-6 1-8 0,-3-4 0 0,0 3 8 16,3-2 2-16,3 2 0 0,-3 3 0 0,0-3 0 15,-3 0-2-15,3 0-8 0,3 0 12 0,-6 1-4 16,-3-7-8-16,3 1 12 0,6 3-12 0,-3-3 12 15,-3-3-12-15,3 0 12 0,-3 0-12 0,6 1 12 16,0-1-1-16,-3-3 0 0,-3-2 0 0,3 0 0 16,0 3 0-16,0-3 0 0,-6-3 0 0,0 0 0 15,0 3 8-15,3-2 1 0,-3 2 1 0,0-3 0 0,-6 3-5 0,6-3 0 16,6-5-1-16,-9 3 0 0,-3-1-7 16,3 1-8-16,0 0 11 0,9-3-11 0,-8 2 0 0,-1 1-17 15,3-6 1-15,0 1-848 16,3-4-169-16</inkml:trace>
  <inkml:trace contextRef="#ctx0" brushRef="#br0" timeOffset="13516.3066">17230 6985 1411 0,'-21'5'31'0,"21"-5"6"0,0 0 2 0,-3 6 1 0,0 2-32 0,0-6-8 0,3-2 0 0,0 0 0 15,0 0 88-15,0 0 17 0,0 0 3 16,0 0 1-16,0 0-26 0,0 0-6 0,0 0-1 0,0 0 0 15,0 0-5-15,6 5-2 0,0 1 0 0,0-6 0 16,-6 0-12-16,12 0-2 0,3-3-1 0,0 3 0 16,-6-3-26-16,6 3-6 0,-3 0-1 0,6 3 0 15,-1 2-12-15,1-2-9 0,-6-8 12 0,6 2-12 16,0 0 0-16,-6 3 0 0,-3-2 0 0,3-1 0 16,0 3 0-16,-1 0 0 0,-2 0 0 0,-3 0 0 15,-6 0-91-15,0 0-18 0,9 5-4 0,-9-5-592 16,0 0-119-16</inkml:trace>
  <inkml:trace contextRef="#ctx0" brushRef="#br0" timeOffset="13678.7235">17275 7329 2224 0,'0'0'49'0,"0"0"11"0,0 0 1 0,0 0 1 0,12 3-50 0,-3-3-12 15,-3 0 0-15,6 2 0 0,5-2 52 0,-2 0 7 16,0 3 1-16,0-3 1 0,3 0-36 0,-3 0-7 15,-3 0-2-15,3 0 0 0,-6 0-16 0,2-3-17 16,4 1 3-16,0-1-720 16,-6 0-144-16</inkml:trace>
  <inkml:trace contextRef="#ctx0" brushRef="#br0" timeOffset="14670.163">17787 4987 1144 0,'-15'0'25'0,"15"0"6"0,0 0 1 0,0 0 0 0,-3 6-32 0,3-1 0 0,0 0 0 0,3 3 0 16,0 3 58-16,-3 2 6 0,-3 0 0 0,3 6 1 15,3 5-11-15,-3 2-2 0,-3 3-1 0,3 3 0 16,3 2-3-16,-3 1 0 0,-3-1 0 0,0 0 0 15,0 4-2-15,3 1-1 0,-3 1 0 0,0 2 0 16,-3 1 27-16,3 2 4 0,6 2 2 0,-6 1 0 31,3-1-106-31,-6 1-20 0,3 5-5 0,0-11-1 0,3 1 54 0,-3 7 10 0,3-2 2 0,0 2 1 16,0 0-2-16,0 3-1 0,-3 3 0 0,0 18 0 16,6-6-1-16,0-4 0 0,-6-3 0 0,0-3 0 15,3 0-9-15,-3 3 8 0,6 3-8 0,-3-6 8 16,-3-3 1-16,0 1 0 0,6-6 0 0,0-2 0 15,-6 2 19-15,0 0 4 0,3 1 1 0,0 2 0 0,3 2 0 16,-3-2 0-16,-3-3 0 0,3 1 0 0,3-4-18 16,0-2-4-16,-3-3-1 0,3 6 0 15,-3 0-2-15,3-1-8 0,-3 4 12 0,-3-4-4 16,-3 4-8-16,3-7 0 0,3-1 9 0,0 2-9 16,-6-3 0-16,0 3 8 0,6 0-8 0,0 0 0 0,0 0 9 0,0-3-9 15,0-2 12-15,0-3-12 0,3 0 21 0,-3 0-2 16,-3-2-1-16,6-1 0 0,0-2-9 0,0 2-1 15,-3 1-8-15,0 2 12 0,0-3-12 0,3 3 8 16,0-5-8-16,0 0 0 0,-9-1 0 0,6-2 8 16,6 3-8-16,-3 0 0 0,-3-3 0 0,0 0 0 15,0 5 0-15,0-2 0 0,0 0 0 0,-3 2 0 16,0-2 8-16,3 0-8 0,3 0 20 0,-3-6 2 16,-3 1 0-16,3-1 0 0,3 0-6 0,0-2 0 15,-3 0-1-15,0 0 0 0,0-3-7 0,0 3 0 16,6-3-8-16,-3 3 12 0,-3-3-12 0,6 3 8 15,0-3-8-15,0 3 0 0,0-3 0 0,0 0 8 0,0 3-8 16,0-6 0-16,0 1 0 0,0-6 8 0,-3 3-8 0,3 0 0 16,3 0 9-16,-3 0-9 0,0-3 8 0,-1 3-8 15,1 0 11-15,3 2-3 0,0-2-8 0,-3-3 12 16,0 1-12-16,0-4 0 0,3 1 0 0,-3-3 0 16,0 0 0-16,3 0 0 0,-3 2 0 0,3-5 0 15,0 1 0-15,-3-4 0 0,3 1 0 0,0 0 0 16,-1-3-11-16,1 0-5 0,0 2 0 0,0-4-1 15,0 2-112-15,0-3-23 0,3 0-4 16,-3-7 0-16</inkml:trace>
  <inkml:trace contextRef="#ctx0" brushRef="#br0" timeOffset="15211.3257">18037 4982 1911 0,'0'0'42'0,"0"0"9"0,0 0 1 0,0 0 2 0,0 0-43 0,0 0-11 16,0 0 0-16,0 0 0 0,3 3 88 0,3 2 16 15,-3-2 4-15,6-1 0 0,-3 1-34 0,3 0-6 16,-1-3-2-16,4 2 0 0,0-2-35 0,3-2-7 16,0-1-2-16,0 0 0 0,0 1-22 0,0-4 0 15,-3 4-10-15,3-1-762 16,5-5-153-16</inkml:trace>
  <inkml:trace contextRef="#ctx0" brushRef="#br0" timeOffset="17336.8072">22909 4876 1137 0,'0'0'24'0,"0"0"6"0,0 0 1 0,0 0 2 0,0 0-33 0,0 0 0 0,0 0 0 0,0 0 0 15,0 0 85-15,0 0 11 0,6 3 1 0,-6-3 1 16,6 3-17-16,3-3-3 0,3 0-1 0,-3 2 0 15,-3-2-23-15,3 3-5 0,3-3-1 0,0 0 0 16,0 0-13-16,3 0-3 0,0 3-1 0,5-3 0 16,-5 0-18-16,0 2-3 0,0 1-1 0,0-3 0 15,3 2-9-15,-3-2 8 0,-6 3-8 0,8 0 8 16,-5-3 4-16,3 0 1 0,-3 0 0 0,0 0 0 0,-3 2 13 16,0 1 2-16,0 0 1 0,-3-3 0 0,6 2-20 0,-6 1-9 15,-3 2 8-15,6-2-8 0,-1 2 13 0,-2-2-2 16,-3 2-1-16,0 3 0 0,6-3-10 0,-6 3 12 15,3 0-12-15,-3 3 12 0,-3-1-4 0,9 4-8 16,-9 2 12-16,9-1-4 0,-6 7-8 0,0-4 10 16,0 6-10-16,0 2 10 0,-3 1-10 0,0 2 10 15,0 0-10-15,-3 3 10 0,3 0-10 0,-3 2 0 16,3 3 9-16,-3 3-9 0,3-1 0 0,-3 4 8 16,-6 2-8-16,9-3 0 0,-3 3 0 0,-3-3 8 15,6 3-8-15,-3 0 0 0,0 0 8 0,0 0-8 16,3 3 10-16,-3-1-10 0,3 1 12 0,0 0-3 15,0-3-1-15,0 0 0 0,-3 0-8 0,6 2 0 0,-3 1 0 0,3 0 8 16,0 2-8-16,-3-3 0 0,0 4 9 0,0-1-9 16,0-2 0-16,0-1 0 0,0 1 0 0,-3 2 0 15,3 0 0-15,0 1 9 0,-3-1-9 0,3 0 0 16,-3 0 17-16,-3-2-3 0,6 2-1 0,0-2 0 16,-6 0 11-16,3 2 3 0,0-3 0 0,3 4 0 15,-3-1-12-15,-2-2-3 0,5-1 0 0,0-2 0 16,0 0-4-16,0 3-8 0,0-3 11 0,0 0-11 15,0 2 9-15,5-2-9 0,-5 0 0 0,3 0 9 16,-3-5-9-16,3 2 0 0,-3 1 0 0,3 2 0 16,-3-3 0-16,3 0 10 0,-3-2-10 0,3 2 10 15,-3-2-10-15,0 2 0 0,0-2 0 0,0-5 0 16,6 2 8-16,-6-6-8 0,0 4 0 0,0-1 8 0,0-2-8 0,0 0 0 16,-6-1 9-16,6 1-9 0,0 0 0 0,0-3 9 15,0 0-9-15,0-2 0 16,-3-1 9-16,0 0-9 0,3-2 0 0,-3-3 9 15,3 3-9-15,0 0 0 0,-3-5 0 0,3 2 0 0,0 0 0 0,0 3 0 16,0-3 9-16,0 3-9 0,0-6 0 0,3 1 0 16,-3 2 0-16,3-3 0 0,0 1 0 0,0-1 0 15,-3 4 0-15,0-1 0 0,0-3 0 0,6-2 0 16,-3 0 0-16,0 0 8 0,-3 0-8 0,0 0 0 16,3-3 0-16,-3 3 0 0,3-3 0 0,-3 3 0 15,3-3 0-15,-3 0 8 0,0 1-8 0,6-1 0 0,-3 0 0 16,-3 0 0-16,0 0 0 0,6 1 0 0,-3-4 0 0,-3 4 0 15,3-1 0-15,0 0 0 16,0-2 0-16,0-1 0 0,-3 1 0 0,0 2 0 16,0 0 0-16,0-2 0 0,0-1 0 0,0 1 0 0,0 0 0 0,0-1 0 15,0 3 0-15,-3-5 9 0,0 3-9 0,0-3 0 16,3 2 12-16,-3-2-12 0,0 0 12 0,-3 0-12 16,6-3 19-16,-3 1-3 0,3-6-1 0,-6 5 0 15,6-5 1-15,-3 3 0 0,0 2 0 0,-3-2 0 16,3-1-16-16,-3 1 11 0,0 0-11 0,0-1 10 15,-2 1-10-15,-1 0 0 0,6-1 0 0,-6-2 0 16,0 3 0-16,3-1-12 0,-9-2 0 0,12 3 1 31,-3-3-25-31,-3 0-4 0,-3 0-2 0,9 0 0 0,-3-3-115 0,0-2-23 0,0 0-5 0</inkml:trace>
  <inkml:trace contextRef="#ctx0" brushRef="#br0" timeOffset="18511.773">23639 4908 1162 0,'0'0'25'0,"0"0"6"0,0 8 1 0,0-3 1 0,0 1-33 0,0 1 0 0,0 1 0 0,0 0 0 15,0 3 96-15,0 0 12 0,0 2 2 0,0 0 1 16,0 0-47-16,0 3-8 16,0 0-3-16,0 0 0 0,0 5-5 0,6 0-2 15,-3 0 0-15,-3 3 0 0,0 0-4 0,-3 2-1 16,3 4 0-16,-6-1 0 0,6 0-8 0,0 2-1 0,-3 4-1 0,-3 2 0 16,6 0-4-16,0 5-1 0,0 1 0 0,0 2 0 15,-3 0-6-15,3 2 0 0,-3-2-1 0,3 5 0 16,0 1-4-16,3-1-1 0,-3 3 0 0,3 0 0 15,-3 2-2-15,0 1-1 0,6 2 0 0,-6-2 0 16,3-1-3-16,-3 1-8 0,0 2 12 0,0-2-4 16,0 2 0-16,0-3 0 0,0 1 0 0,0 0 0 15,0-1 4-15,0 3 1 0,0-2 0 0,0-1 0 16,0 1-2-16,0 0-1 0,0-1 0 0,0 1 0 16,0-1-10-16,0 1 12 0,0 2-12 0,0 0 12 15,-3 0-12-15,3-2 10 0,0 2-10 0,-6 0 10 16,6-2-10-16,0 0 0 0,-3-4 0 0,3 1 0 0,-3 0 8 15,0-2-8-15,3-4 8 0,-3 3-8 16,0-2 0-16,-3 2 0 0,6-2 0 0,0 0 0 0,-6-1 0 0,3 1 0 16,0-3 8-16,-6 0-8 0,6 0 0 0,-3-3 0 15,3 3 9-15,-3-3-9 0,0 1 0 0,0-4 8 16,0 1-8-16,3 0 0 0,3 0 0 0,-3-3 0 16,3-3 0-16,0 3 8 0,-3-5-8 0,3 2 11 15,0 1-11-15,3-4 12 0,-3-2-12 0,0 3 0 16,0-5 0-16,0-1 8 0,0 3-8 0,3-2 8 15,-3-1-8-15,0 1 8 0,3-4-8 0,0 1 0 16,0-3 9-16,3 0-9 0,-3 1 8 0,0-1-8 16,0 0 10-16,0 0-10 0,0-2 9 0,-3 2-9 0,6 0 8 0,-3 0-8 15,3-2 10-15,0-1-10 0,-3 1 12 0,0-1-12 16,0-2 9-16,6-3-9 0,-3 3 0 0,0 0 9 16,-6 0-9-16,9 0 8 0,-3-3-8 0,0 0 8 15,-3 1-8-15,3-4 0 0,0 1 9 0,-3-1-9 16,2-2 8-16,-2 3-8 0,0-3 8 0,-3 0-8 15,9 0 10-15,-9-3-2 0,0 3-8 0,6-3 12 16,-3 0-4-16,0 3 0 0,-3-5-8 0,0-3 12 16,9 5-4-16,-9 1-8 0,0-6 11 0,0 0-11 15,0 0 12-15,12 5-4 0,-6-2 0 0,-3 2-8 16,6-3 11-16,-9-2-11 0,9 3 10 0,-6-3-10 16,6 3 0-16,0-3 8 0,-9 0-8 0,6-3 0 15,0 3 0-15,3-3-10 0,-9 1 2 0,11-6-855 16,-5 3-170-16</inkml:trace>
  <inkml:trace contextRef="#ctx0" brushRef="#br0" timeOffset="19076.6211">23740 4932 1310 0,'0'0'37'0,"0"0"8"0,0 0-36 0,0 0-9 16,0 0 0-16,0 0 0 0,0 0 152 0,0 0 29 15,0 0 6-15,0 0 1 0,0 0-58 0,0 0-11 16,0 0-3-16,0 0 0 0,9 5-36 0,0-2-8 15,0-3-2-15,0 0 0 0,3 0-27 0,-1 0-6 16,1-3-1-16,3-2 0 0,0 2-36 0,-3-2 0 16,6 0 0-16,-6-1 0 15,9 1-52-15,-3 0-4 0,-1 2-2 0</inkml:trace>
  <inkml:trace contextRef="#ctx0" brushRef="#br0" timeOffset="22340.1519">24192 5384 1105 0,'0'0'24'0,"0"0"4"0,0 0 2 0,0 0 2 0,0 0-32 0,0 0 0 0,0 0 0 0,6 3 0 16,-6-3 84-16,0 0 9 0,0 0 3 0,9-3 0 15,-3-2 0-15,-6 5 0 0,3-5 0 0,3-1 0 16,-3 1-17-16,-3 5-3 0,3-5-1 0,-3-3 0 16,0 3-22-16,0-1-4 0,0-2-1 0,0 0 0 0,0 0-19 0,0 3-4 15,-3 0-1-15,0 0 0 0,-3-3-9 0,6 2-3 16,-9 1 0-16,3 0 0 0,0-3-2 0,-3 5-1 15,0 1 0-15,7-1 0 0,-7 0-1 0,0 3-8 16,0 0 12-16,-3 3-4 0,6 0-8 0,0 2 0 16,-3 0 0-16,0 3 0 0,0 0 0 0,-3 3 0 15,9-1 0-15,-6 3 0 0,0 3 0 0,0 0 0 16,6 5-10-16,-2 1 10 0,-1-1-9 0,0-3 9 16,6 6-8-16,0-3 8 0,0-2 0 0,0 2 0 15,0-3 0-15,0 1 0 0,9-3 0 0,-3-3 0 16,-1 0 0-16,-5-2 8 0,9-3-8 0,3 0 11 0,-6-3-11 0,-3 0 12 15,9-2 0-15,-3 0 0 16,-3-6 0-16,3 0 0 0,0-2 4 0,-3 0 2 0,3-1 0 0,0-4 0 16,0-1-3-16,-6 1-1 15,8-1 0-15,-5-2 0 0,-3 2-14 0,6-2 8 0,-6 0-8 0,-3 0 0 16,3 2 8-16,-3 0-8 0,3 3 0 0,-3 1 9 16,0-1-9-16,0 2 8 0,0 4-8 0,0 2 8 15,0 0 1-15,0 0 0 0,0 0 0 0,0 0 0 16,0 0 1-16,3 8 0 0,-3 2 0 0,6-2 0 15,-3 3-10-15,3-1 12 0,0 4-12 0,-6-4 12 16,9 1-12-16,-9-1 0 0,9 1 0 0,-3-3 8 16,0 0-8-16,3 0 0 0,-3 2 0 0,0-2 0 15,3 0 0-15,0 0 0 0,-1-3 0 0,-5 3-808 16,6 0-158-16</inkml:trace>
  <inkml:trace contextRef="#ctx0" brushRef="#br0" timeOffset="23463.0809">24035 6578 705 0,'0'0'15'0,"0"-6"3"0,0-2 1 0,0 0 2 0,0-2-21 0,0-1 0 0,6-2 0 0,-3 0 0 15,-3 0 80-15,0 2 12 0,-3 0 3 0,6-2 0 16,0 3 1-16,-3-1 1 0,0 3 0 0,0 0 0 16,0 0 11-16,0 0 1 0,0 0 1 0,0 3 0 15,0 0-38-15,3-1-7 0,-6 1-1 0,3 2-1 16,-3 3 2-16,3 0 1 0,0 0 0 0,0 0 0 16,0 6-24-16,3 2-5 0,-3 5-1 0,3 0 0 0,-1 6-6 0,-4-1-2 15,2 3 0-15,0 3 0 0,2 0-15 0,-2 0-3 16,0 0-1-16,0-1 0 0,3-1 10 0,-3 1 1 15,0-4 1-15,0 2 0 16,0-2 11-16,0-1 1 0,0-5 1 0,0 3 0 16,6-3-18-16,-6-2-4 0,-6 0-1 0,12-3 0 0,-3 0-2 15,-3-8 0-15,0 0 0 0,0 2 0 0,0-2-9 0,0 0 0 16,0 0 0-16,9-2 0 0,-6-4 0 0,3-2 0 16,-3 3 10-16,3-6-10 0,0 3 10 0,3-2-10 15,-3 2 8-15,-3 0-8 0,6-3 0 0,-3 1 0 16,0 5 0-16,6-3 0 0,-3 2 0 0,0-2 0 15,2 3 0-15,-2 0 0 0,3 2-11 0,-3 1 11 0,0 2-8 16,0 2 8-16,3 1 0 0,-3 2-10 0,3 0 10 0,-3 3 0 16,3 0 0-16,-3 3 0 0,0-3 0 0,-3 5 0 15,-1-2 0-15,-5-1 0 0,9 3 0 0,-9 1 0 16,0-1 0-16,-3 3 0 0,-3 2 0 0,3-2 0 16,-2 0 11-16,-7 0-1 0,3-3 0 0,3 3 0 15,-9 0 14-15,3-3 2 0,-6 0 1 0,6 1 0 16,-3-7 9-16,0 4 3 0,-5-3 0 0,5-3 0 15,0 1-14-15,3-4-2 0,-6 1-1 0,9-3 0 16,-3 0-14-16,6-3-8 0,-3 3 10 0,3-5-10 16,-3 2 0-16,6 1-15 0,1-4 2 0,2 1 0 31,0 0-146-31,0 5-29 0,2-8-5 0</inkml:trace>
  <inkml:trace contextRef="#ctx0" brushRef="#br0" timeOffset="25479.5231">24177 7996 974 0,'0'0'28'0,"0"0"5"0,0 0-33 15,0-3 0-15,6-2 0 0,-3-1 0 0,-3 4 96 0,0-3 12 16,6-1 2-16,-3 1 1 0,-3-3-9 0,0 3-2 0,0-3 0 0,3 3 0 15,-3-1-11-15,-3-2-2 0,0 0-1 0,-3 3 0 16,6-3-5-16,-9 5-1 0,7-2 0 0,-7 3 0 16,0-1-16-16,3 0-4 0,-9 1-1 0,6 2 0 15,-3-3-17-15,0 6-3 0,-6-3-1 0,6 2 0 16,-6 4-16-16,10 1-3 0,-4 1-1 0,0 0 0 16,0 3-4-16,3 2-1 0,-3 3 0 0,0-3 0 15,6 6-3-15,-3-1-1 0,0 3 0 0,9 3 0 16,-3 0 4-16,0 0 1 0,3 0 0 0,0 0 0 0,3-3 10 15,0 0 1-15,6-3 1 0,0 1 0 0,0-3-13 0,3 0-2 16,-3-6-1-16,3-2 0 16,3 3-10-16,0-6 12 0,-4 0-12 0,10 1 12 15,-6-6-12-15,0 0 0 0,6 0 0 0,0-3 8 16,-3 0-55-16,-7-2-11 0,10 2-2 0,-3-5-1212 16</inkml:trace>
  <inkml:trace contextRef="#ctx0" brushRef="#br0" timeOffset="26444.0312">24243 9335 1576 0,'0'0'35'0,"0"0"7"0,0 0 2 0,0 0 0 0,0 0-36 0,0 7-8 16,3-1 0-16,-3-6 0 0,0 0 101 0,0 0 19 15,0 0 3-15,0 0 1 0,0 0-36 0,0 0-8 16,0 0 0-16,0 0-1 0,3-6-14 0,-3 6-2 16,0 0-1-16,3-7 0 0,-3-1-23 0,0-3-5 0,0 0-1 0,-3 3 0 15,0-2-15-15,-6 2-3 0,6-3-1 0,-3 1 0 16,-6 2-14-16,3 0 9 0,3 0-9 0,-9 0 8 15,6 0-8-15,-2 0 10 0,-1 0-10 0,-6 3 10 16,9 0-10-16,-6 2 0 0,3 3 0 0,-3 0 0 16,9 3 0-16,-3 2 0 0,-6 3 0 0,12 0 0 15,-5 2-16-15,-1 1 4 0,9 2 0 0,-6 6 1 16,3-3 11-16,0 5-12 0,3 3 12 0,-3-1-12 16,-3-1 12-16,6 4 0 0,6-2-9 0,-3-3 9 15,3 3 0-15,0 0 0 0,3-3 0 0,2 0 0 16,-2-5 0-16,3 2 8 0,-3-4-8 0,9-4 8 15,-6 1 1-15,0-1 0 0,-3-2 0 0,6-2 0 16,0-4-1-16,-6 1 0 0,2-6 0 0,1 1 0 16,-3-4 5-16,0 1 1 0,3-6 0 0,-3 1 0 15,3 2-1-15,-3-3 0 0,0-7 0 0,3 2 0 0,-3-3-4 0,3 1-1 16,-7-1 0-16,4-2 0 16,0 3-8-16,-3-4 8 0,3 4-8 0,-3-3 8 0,0 0-8 0,0-1 10 15,-3 1-10-15,-3-3 10 0,0 1-10 0,0-4 8 16,0-5-8-16,-3 3 8 0,-3 0 0 0,3 0-8 15,-6-3 12-15,0-2-4 0,6 5-8 0,-6 0 0 16,0 5 0-16,9 0 0 0,-5 3-11 0,2 5 11 16,0 3-8-16,3 2 8 0,-3 1-8 0,-3 2 8 15,6 5-8-15,0 3 8 0,0 0-12 0,0 0 4 16,0 0 0-16,9 5 0 0,-6 6 0 0,0 2 0 0,2 0 0 16,1 9 0-16,-3 1 8 0,-3 4 0 15,9 5 0-15,-6-1-8 0,-3 4 8 0,9-3 0 0,-9 5 0 0,6-3 0 16,-3-2 0-16,0-1 0 15,0 1 8-15,0-3-8 0,0-2 0 0,3-1 0 16,-3-2-12-16,6-3 4 16,-6-2-100-16,6-1-19 0,0-2-4 0,0 0-624 0,0-5-125 15</inkml:trace>
  <inkml:trace contextRef="#ctx0" brushRef="#br0" timeOffset="27843.1087">24451 4818 1087 0,'0'0'24'15,"0"0"4"-15,0 0 2 0,0 0 1 0,0 0-31 0,0 0 0 0,0 0 0 0,0 0 0 0,0 0 104 0,0 0 16 16,0 0 2-16,0 0 1 0,9 0-23 0,6 5-5 16,-9-2-1-16,-6-3 0 0,9 0-34 0,6 5-8 0,0-5 0 0,-3 6-1 15,6-4-23-15,-7 1-5 0,10 0-1 0,-3 2 0 16,-6-3-8-16,6 1-2 0,0 0 0 0,-3-1 0 15,6 1 5-15,-4 0 1 16,-5 2 0-16,6-2 0 0,-6 2-3 0,6 0-1 0,0 1 0 16,-3-1 0-16,-3 0-6 0,5 3 0 0,-5 0-8 0,3 3 12 15,-3-4-4-15,0 1 0 0,0 3-8 0,-6-3 12 16,-3 3-3-16,9-1-1 0,-3 3 0 0,0-2 0 16,3 5 3-16,-7-3 0 0,-2 3 0 0,6 0 0 15,0 5-1-15,-6 0 0 0,3 0 0 0,-3 0 0 16,3 3-2-16,0 0 0 0,-6 3 0 0,6-4 0 15,-3 4-8-15,-3-1 10 0,6 1-10 0,-3-1 10 16,0 1-10-16,-3 4 0 0,0-4 9 0,6 5-9 16,-3-3 10-16,-3 5-2 0,6 0-8 0,-3 1 12 0,-3-3 1 0,0 2 0 15,0-2 0-15,0 5 0 16,0 0-1-16,0 0 0 0,0 0 0 0,0 5 0 16,0-2-2-16,0 2-1 0,-3-2 0 0,-3 2 0 15,6-2 0-15,-3 2 0 0,-3-2 0 0,3 2 0 0,-6-2-9 16,9 2 12-16,-9 1-12 0,9-1 12 15,-6 0-1-15,0-2 0 0,3 0 0 0,-3 2 0 0,6-2 5 0,-9 2 2 16,6-2 0-16,0 5 0 0,-3-3-5 0,-2 0-1 16,5 3 0-16,-6 0 0 0,9 0 12 0,-3-2 3 15,-3 2 0-15,-3-3 0 0,9 3-27 0,-6-3-14 16,0 3 2-16,-3 0 0 0,9-2 12 0,-3-1 0 16,-6 0 0-16,9 1 10 0,-3-1-10 0,-3 0 0 15,3-2 0-15,-3 5 0 0,6-3 0 0,0 3 0 16,0-2 8-16,-3-1-8 0,3 0 0 0,0 3 0 0,0-2 0 15,-3-4 0-15,-3 4 0 0,6-1 0 0,-9 0 0 0,9 1 0 16,0-4 0-16,-3 1 8 0,0-3-8 0,3 0 8 16,0 0-8-16,-6 0 0 0,6 0 0 0,0 3 0 15,0-6 8-15,0 3-8 0,0-2 0 0,0 4 8 16,0 1-8-16,0 0 0 0,0-1 0 0,0-1 0 16,0-1 0-16,0 0 0 15,6 0 0-15,-6 0 0 0,0 0 0 0,3 0 0 0,0-3 0 0,-3 3 0 16,0 0 0-16,6 0 0 0,-3 0 0 0,-3 3 0 15,0-6 0-15,9 1 0 0,-6 2 0 0,-3-3 0 16,9 3 0-16,-9-5 0 0,6 2 0 0,-3 1 0 16,-3 2 0-16,0 0 0 0,6-3 0 0,-3 1 0 15,0 2 0-15,-3-3 0 0,0-2 0 0,0 2 0 16,0 1 0-16,6-1 8 0,-6 0-8 0,0 4 0 0,0-4 0 16,0 3 0-16,0-3 0 0,0 1 0 0,0-4 0 0,0 1 0 15,-6-3 0-15,6 0 0 0,-3-2 0 0,0 2 8 16,-3-5-8-16,3 2 0 15,-3-2 0-15,3 0 8 0,-3-3-8 0,3-2 0 0,-6-1 8 0,9-2-8 16,-9-3 0-16,6 0 8 0,0-5-8 0,-3 3 8 16,3-6-8-16,-3 3 8 0,6-8-8 0,0 0-9 15,-2 3 9-15,2-3-13 16,0 0-108-16,-6-5-22 0,3-3-4 0</inkml:trace>
  <inkml:trace contextRef="#ctx0" brushRef="#br0" timeOffset="28871.0671">23639 10385 936 0,'0'0'26'0,"0"0"7"0,0 0-33 0,0 3 0 0,-3-1 0 0,3-2 0 0,3 5 77 0,-3-2 9 16,0 5 2-16,0-3 0 0,0 3 2 0,6 0 1 15,-6 0 0-15,3 5 0 16,0-2-27-16,3 2-6 0,-3 3-1 0,6-3 0 0,-7 6-17 0,7-6-3 16,0 3-1-16,3 0 0 0,-3 0 4 0,3 0 0 15,3-3 0-15,0 0 0 0,3 0-24 0,-6 0-4 16,5-5 0-16,-5 3-1 0,9-3 5 0,-3 0 0 16,3-3 1-16,-3-2 0 0,3 2 15 0,-1-5 4 15,1 0 0-15,0 0 0 0,0-3-23 0,0 1-4 16,6-1-1-16,-4-2 0 0,-2 2 2 0,0-2 0 15,6 0 0-15,-6 2 0 0,-3-2-1 0,-4 2 0 16,1 0 0-16,0 1 0 0,-3 2-9 0,-3 0 0 16,3 0 0-16,-3 2 0 0,-3-2 0 0,3 8 12 15,-3-2-4-15,3 4 0 0,-9-2-8 0,12 5 0 0,-7-2 0 16,-2 2 0-16,6 0 0 0,-3 1 0 0,0-1 0 0,3 0 0 16,3 0 0-16,-3-2 0 0,6 0 0 0,-3-1 0 15,3 1 0-15,-6-6 0 0,9 0 0 0,-1 1 0 16,4-4 0-16,-6-2 0 0,12 3 0 0,-6-3 0 15,3 0 0-15,-7 3 0 0,4-3 0 0,0 2 0 16,0-2 0-16,0 0 0 0,-3 0 0 0,-1 0 0 16,-2 0 8-16,3 0 2 0,-6-2 1 0,9 2 0 15,-6 0 13-15,0-3 4 0,-6 0 0 0,3 3 0 16,5-2-28-16,-5-1 0 0,-3 3 0 0,3-3 0 31,6-2-92-31,-6 2-12 0,3 1-1 0,-3-1-1 0</inkml:trace>
  <inkml:trace contextRef="#ctx0" brushRef="#br0" timeOffset="29898.2087">23317 11546 1386 0,'0'0'30'0,"0"0"6"0,0 0 2 0,0 0 2 0,0 0-32 0,0 0-8 0,0 0 0 0,0-2 0 16,0 2 81-16,0 0 15 0,0 0 4 0,0 0 0 15,0 0-36-15,0 0-6 0,0 0-2 0,0 0 0 16,0 0-16-16,0 8-4 0,-3 0-1 0,0 2 0 16,-3 1-11-16,6 2-1 0,0 3-1 0,-3 0 0 15,0 0-7-15,0 2-2 0,3 1 0 0,0-1 0 16,0 3 4-16,3-2 1 0,-3 2 0 0,3-2 0 16,0-1-2-16,3 1 0 0,-3-1 0 0,0-5 0 15,3 3-3-15,-3-2-1 0,6-4 0 0,-9 1 0 0,9-3-1 0,-3 0-1 16,0-1 0-16,0-4 0 15,0 2 0-15,0-2 0 0,-3-3 0 0,-3 0 0 16,9 0 4-16,0-3 1 0,-3-2 0 0,0 0 0 16,2-3 0-16,1 0 0 0,-6 0 0 0,6-5 0 0,0 0-7 0,-3-1-8 15,0 1 11-15,6-3-11 0,-6 3 8 0,3-3-8 16,-6 0 0-16,9 3 0 0,-9-3 0 0,3 0 0 16,0 3-10-16,0 0 10 0,0-3-14 0,-3 5 5 15,3-2 1-15,-3 0 0 0,2 2 8 0,-2 3-12 16,-3 0 12-16,3 3-12 0,0 0 12 0,-3 5 0 15,0-3 10-15,0 3-10 0,0 0 0 0,0 0 0 0,0 6-13 16,0 1 4-16,0 7-3 0,0-1 0 0,3 0 0 0,0 0 0 16,-6 3 20-16,3 0 3 15,0 0 1-15,0 3 0 0,0-4-12 0,3 1-16 16,-3 0 4-16,0 0 1 0,0-3 11 0,6 3 0 16,-6-3 0-16,3-2 0 0,-3 0-13 0,3-4-7 15,3 1-2-15,-3-5 0 16,-3-3-50-16,9 3-9 0,-3-3-3 0,-6 0 0 15,6-3-125-15,3-5-26 0,0 0-5 0</inkml:trace>
  <inkml:trace contextRef="#ctx0" brushRef="#br0" timeOffset="30298.2083">23701 11710 1515 0,'0'0'33'0,"0"6"7"0,0-1 2 0,0 3 1 0,0 0-35 0,9 0-8 0,-9 2 0 0,0 1 0 15,0 0 63-15,0-1 10 0,6 1 3 0,-3-1 0 16,0 1-11-16,-3-3-1 0,0 2-1 0,0-2 0 15,3-2-6-15,-3-6-1 0,0 0 0 0,0 0 0 16,0 0-8-16,3 5-1 0,-3-5-1 0,0 0 0 0,0 0-22 0,0 0-5 16,0 0-1-16,0 0 0 15,0 0-2-15,3-5-1 0,6-6 0 0,-3 1 0 0,0-1-7 0,-6-2 0 16,9-1-8-16,0 1 12 0,-3 0-12 0,0-3 0 16,3 0 0-16,-4 0 0 0,1 1 0 0,-6 1 0 15,9-2 0-15,-9 3 0 0,9 3 8 0,-3-1-8 16,-3 3 0-16,0 0 0 0,-3 3 0 0,0 0 0 15,0 5 0-15,0 0 0 0,0 0 0 0,0 0 0 16,0 0 0-16,9 5 0 0,-9 3 0 0,9 0 0 16,-6 2 0-16,3 4 0 0,-3-1 0 0,3 0 0 15,-3 0 0-15,0 3 0 0,0-3 0 0,3 3 0 0,-6 0 0 0,0 0 0 16,6 0 0-16,-3 0 0 0,-3-3 0 0,0 0 0 16,0 0 0-16,0-2 0 0,0 0 9 0,6-1-9 15,-12-2 0-15,6-3 0 0,0 1 0 0,0-6-11 31,0 0-23-31,0 0-5 0,0 0-1 0,0 0 0 16,0 0-104-16,0 0-22 0,0-6-4 0,6-2-434 0,-3-2-86 0</inkml:trace>
  <inkml:trace contextRef="#ctx0" brushRef="#br0" timeOffset="30599.0464">23996 11298 1364 0,'0'-3'30'0,"0"3"6"0,0-3 2 0,3 1 0 0,0 2-30 0,-3 0-8 16,0 0 0-16,0 0 0 0,0 0 113 0,3 5 22 16,-3 3 4-16,9 0 1 0,-9 5-51 0,0-2-9 15,0 5-3-15,6 0 0 16,-3 2-25-16,-3 1-6 0,0 2-1 0,-3-3 0 0,3 6-9 0,0-3-3 16,-6 0 0-16,6 3 0 0,0-3-10 0,0 3-3 15,-3 0 0-15,-3-3 0 0,0 6-2 0,0-6-1 16,-3 3 0-16,0-6 0 0,3 3-17 0,0 0 10 15,-3-2-10-15,6-1 8 0,-3-4-8 0,3 2 12 16,-6-6-12-16,9 1 12 0,-6-3-12 0,6 0-11 16,0-8 3-16,-3 5 0 15,3-5-44-15,0 0-8 0,0 0-1 0,0 0-1 16,0 0-121-16,0 0-24 0,3-5-5 0,3-6 0 0</inkml:trace>
  <inkml:trace contextRef="#ctx0" brushRef="#br0" timeOffset="31169.0333">24166 11565 1463 0,'0'0'41'0,"0"0"10"0,0 0-41 0,0 0-10 0,0 0 0 0,0 0 0 16,0 0 110-16,0 0 20 0,0 0 4 0,0 3 1 16,-9-1-30-16,9 4-5 0,-6-1-2 0,0-3 0 15,-3 6-42-15,0 0-8 0,3 0-1 0,0 0-1 0,-3 0-11 16,0 3-3-16,-3-3 0 0,6 2 0 15,0 1-12-15,-3-1-4 0,0-2 0 0,6 6 0 16,1-4 16-16,-1 1 4 0,-9-1 0 0,12 1 0 16,-6-3-36-16,3 2 0 0,3-2 0 0,0 3 0 0,0 0 12 0,3-1-4 15,0-2 0-15,0 0-8 0,-3 0 10 0,9 0-10 16,-1 0 8-16,-5-3-8 0,6 3 0 16,-3-3-14-16,0 1 2 0,3-4 0 15,6 1-41-15,-9-3-8 0,3 0-2 0,3 0 0 16,-3 0-130-16,-3 0-27 0,3-3-4 0,-3 1-2 15,0 2 90-15,-3 0 17 0,6 0 4 0,-9 0 1 16,0 0 5-16,2 0 1 0,-2 0 0 0,0 0 0 0,0 0 96 0,6 5 12 16,-6-5 16-16,3 5-3 0,-3-5 99 0,0 0 19 15,0 0 4-15,6 3 1 0,-6-3-7 0,0 0-1 16,0 0 0-16,0 0 0 0,0 0-16 0,0 0-3 16,0 0-1-16,0 0 0 0,0 0-28 0,0 0-7 0,0 0-1 0,0 0 0 15,0 0-38-15,3-8-8 0,0 3-2 0,0-6 0 16,3 0-24-16,-6 1 0 0,6-1 0 0,-3-5 0 15,9 3 0-15,-6 0 0 0,-3-3 0 0,6 3 0 16,-3 0 31-16,0 2 1 0,0 0 0 0,-3 4 0 16,3-1-32-16,0 5 0 0,-6 0 0 0,0 3 0 15,0 0 0-15,9 0 0 0,0 0 0 0,-9 0 0 16,0 0 0-16,3 11 0 0,2-1 0 0,-2 1 0 16,3 2 0-16,-3 1 0 0,-3-1 0 0,0 3 0 15,6-3 0-15,-3 3-13 0,-3-3 1 0,3 0 0 16,-3-2-5-16,0-1-1 0,6 1 0 0,-3 0 0 15,-3-1-99-15,9-5-20 0,-6 3-4 0,0-2-877 16</inkml:trace>
  <inkml:trace contextRef="#ctx0" brushRef="#br0" timeOffset="31515.7973">24529 11658 1571 0,'-9'-3'44'0,"9"3"11"0,0 0-44 0,0 0-11 16,-3 0 0-16,-3 0 0 0,0 3 72 0,3-1 13 15,-9 1 3-15,12 2 0 0,-3 0-27 0,-3 3-5 16,3 0 0-16,-6 6-1 0,0-4-23 0,6 3-4 16,-3 3 0-16,3 3-1 0,-6-3 5 0,9-1 2 15,-8-1 0-15,8 2 0 0,0-3-5 0,0 0-1 16,0-2 0-16,0-1 0 0,5-2-12 0,-2 0-4 0,3-3 0 0,0 1 0 15,3-4-1-15,-9-2-1 0,6 0 0 0,-6 0 0 16,0 0 7-16,9-8 2 0,-3 0 0 0,3-2 0 16,3-1-3-16,-6 1 0 0,-3-4 0 0,3 1 0 15,-3 0-3-15,-3 2-1 0,0-2 0 0,0 0 0 16,0 2-4-16,0 1 0 0,0-3-8 0,-3-1 12 16,-3 4-12-16,6-1-15 0,0 1 3 0,0 2 1 15,0-3-134-15,0 3-27 16,6 0-6-16,-3 0-480 0,-3 3-96 0</inkml:trace>
  <inkml:trace contextRef="#ctx0" brushRef="#br0" timeOffset="32180.7409">24606 11628 1321 0,'0'0'28'0,"3"8"7"0,-3 0 1 0,-3 3 2 0,0-1-30 0,0 1-8 0,0 2 0 0,-3 1 0 16,6 1 108-16,-3 1 21 0,-3-2 4 0,6-1 1 15,0 0-35-15,0 3-7 0,0-3-2 0,0 0 0 0,6-2-34 0,-3-1-8 16,-3 1 0-16,6-3-1 0,-3 0-24 0,3-3-5 15,0-2-1-15,-6-3 0 0,0 0-2 0,9 0-1 16,0 0 0-16,-9 0 0 0,3-5 3 0,6-1 1 16,0 1 0-16,-6-3 0 0,3 0-4 0,-3 0-1 0,-3 0 0 15,6 3 0-15,-3-3-13 0,-3 8 11 0,0 0-11 0,0-3 10 16,0 3-10-16,0 0 0 16,0 0 0-16,0 0 8 0,0 0-8 0,0 0 0 15,0 0 0-15,0 0-11 0,0 6 11 0,6 2 0 0,0 0 0 0,-6-1 0 16,5 1 0-16,-2-2-8 0,3 2 8 0,0 0 0 15,-6-3 0-15,9 0-8 0,-9-5 8 0,0 8 0 16,9-5 0-16,-9-3 0 0,0 0 0 0,0 0 0 16,0 0 0-16,6 0 0 0,-6 0 12 0,0 0-4 15,0-8 16-15,3 0 3 0,0 0 1 0,-3-3 0 16,0 3-6-16,0-2-1 0,0-3 0 0,0 2 0 16,0 0-13-16,6 1-8 0,-3-1 10 0,-3 1-10 15,0 2 0-15,9-5 0 0,-9 5-8 0,3-3 8 31,-3 3-45-31,9 0-3 0,-9 3 0 0,9 2 0 0,-9 3-40 16,0 0-8-16,0 0-1 0,9 3-1 0,-9-3 26 0,3 5 4 0,6 3 2 16,-3-3 0-16,0 6 42 0,-6-3 8 0,8 0 1 0,-8 2 1 15,9 1 22-15,-9 0 5 0,0-4 1 0,6 1 0 0,-3 3 36 16,-3-3 7-16,0 0 2 0,3 0 0 16,-3-3 9-16,0 3 1 0,0-8 1 0,6 5 0 0,-6-5-14 0,0 0-4 15,0 0 0-15,0 0 0 0,0 0-13 0,0 0-3 16,0 0-1-16,3 0 0 0,6-2-11 0,0-4-1 15,-6 1-1-15,6-3 0 0,-9 0-10 0,9 0-1 16,-6-2-1-16,6-1 0 0,-3 1-10 0,0-1 0 16,3 3 0-16,-3-3 0 0,-3 4 0 0,-3-1 0 15,9 2 0-15,-6 1 0 0,-3 2 0 0,0 3 0 16,0 0 0-16,0 0 0 0,5 6 0 0,-2-1 0 16,-3 0 0-16,0 6 0 0,0-1 8 0,0 1-8 15,0 5 0-15,6-6 8 0,0 6-8 0,-6-2-9 0,6-4 9 16,-3 1-13-1,-3-1-25-15,9 1-5 0,-3-3-1 0,0 0 0 16,3-3-113-16,0-2-23 0,0-1-5 0,3-4-495 16,-3-1-98-16</inkml:trace>
  <inkml:trace contextRef="#ctx0" brushRef="#br0" timeOffset="32432.8624">25127 11689 1616 0,'0'-13'36'0,"0"13"7"0,0-5 1 0,-3-3 1 0,-3 0-36 0,-3 3-9 0,6-3 0 0,-6 5 0 16,6-2 118-16,-3 2 22 0,0-2 4 0,0 2 0 15,-3 3-55-15,7 0-11 0,-4 0-2 0,6 0-1 16,0 0-42-16,0 0-8 0,0 0-1 0,0 0-1 16,0 0-23-16,0 0 0 0,8 5 0 0,-2 3 0 0,-3 0 0 0,9 3 0 15,-6-3 0-15,-3 5 0 0,6 0 0 0,0 1 0 16,-6-1 0-16,6 3 0 16,-6 0 24-16,6-3 0 0,-9 3 0 0,6-1 0 15,-3 1 24-15,-3 0 4 0,6 0 2 0,-6 0 0 0,0 0-9 16,-6-3-1-16,6 0-1 0,-3-2 0 0,-3 2-21 0,6 3-4 15,-9-5-1-15,6 2 0 0,-6-3-17 0,6 1 0 16,-3-3 0-16,0 0-888 16,0 0-172-16</inkml:trace>
  <inkml:trace contextRef="#ctx0" brushRef="#br0" timeOffset="52369.3687">18504 5353 1047 0,'0'0'23'0,"0"0"5"0,0-6 0 0,3 1 2 0,-3-3-30 0,3 3 0 0,-3-6 0 0,3 3 0 16,0 0 76-16,-3 0 10 0,0 3 2 0,3-3 0 15,-3 0-16-15,3 3-4 0,-3 0 0 0,0 5 0 16,0 0-3-16,0 0-1 0,0 0 0 0,0 0 0 15,0 0-4-15,0 0 0 0,0 0-1 0,0 0 0 16,0 0-27-16,0 0-6 0,0 0-1 0,0 0 0 16,0 0 12-16,3 5 3 0,-3 3 0 0,3 2 0 15,0 4-10-15,-3-4-2 0,3 3 0 0,-3-2 0 16,0 2 7-16,0 3 1 0,0 0 0 0,0 0 0 16,0 2-12-16,0 1-1 0,0 2-1 0,0 0 0 15,0 3 18-15,0 0 4 0,0 2 1 0,0-2 0 16,0 3 0-16,0-4 0 0,-3-1 0 0,3 1 0 15,3-4-13-15,-3 2-4 0,0-2 0 0,0-1 0 16,3-5-8-16,-3 1-3 0,0-1 0 0,3-5 0 0,-3 0-1 0,3 0 0 16,0 0 0-16,-3-8 0 0,0 0 0 0,0 0-1 15,0 0 0-15,0 0 0 16,0 0-15-16,0 0 11 0,0 0-11 0,0 0 10 0,0 0-10 16,0 0-14-16,0 0 3 0,0 0-934 15,0 0-187-15</inkml:trace>
  <inkml:trace contextRef="#ctx0" brushRef="#br0" timeOffset="56437.1052">19787 5292 701 0,'0'0'20'0,"0"0"4"0,3-8-24 0,-3 2 0 0,0 1 0 0,0 0 0 16,0 0 99-16,0 5 14 0,0-6 3 0,0 6 1 15,0-5-25-15,0 5-6 0,0-5-1 0,0 5 0 0,0-6-5 0,3 1-2 16,-3 5 0-16,0 0 0 0,0 0-14 15,0 0-2-15,0-5-1 0,0 5 0 16,0 0-14-16,0 0-3 0,0 0-1 0,0 0 0 16,0 0-8-16,0 0-2 0,0 0 0 0,-3 5 0 15,3 3-5-15,0 3 0 0,-3-1-1 0,3 3 0 16,-3 1-7-16,3-1 0 0,-3 0-1 0,3 0 0 16,-3 1 1-16,0-1 1 0,0 3 0 0,3-3 0 0,0 0-2 0,0 0-1 15,0 1 0-15,0 1 0 0,0-1 0 0,0 2 0 16,3-3 0-16,0 3 0 0,-3 0-6 0,0-1 0 15,0 1-1-15,0 0 0 0,0 0-11 0,0 0 12 16,3-3-12-16,-3 3 12 0,0-3-12 0,3-2 0 0,0-1 0 0,0 4 8 16,0-6-8-16,3 2 10 0,-3-2-10 0,3-3 10 15,0 3-10-15,0-2 0 16,0-1 9-16,0 0-9 0,0-2 18 0,0 2-1 16,3-2 0-16,-3-3 0 0,2 2-17 0,1-2-19 0,0 3 4 0,0-3 1 15,0 0 22-15,0 0 5 0,0 0 1 0,-3-3 0 31,3 3-43-31,-3-2-9 0,3-1-2 0,-3 1 0 16,0-1-1-16,0 0-1 0,-6 3 0 0,3-5 0 0,-3 5-42 16,3-5-8-16,-3 5-1 0,0-6-565 0,-3 1-113 0</inkml:trace>
  <inkml:trace contextRef="#ctx0" brushRef="#br0" timeOffset="56665.5557">19641 5607 1746 0,'0'0'38'0,"0"0"8"0,0 0 2 0,0 0 1 0,0 0-39 0,0 0-10 16,0-6 0-16,6 1 0 0,-3-3 58 0,6 3 10 15,0-3 1-15,6-3 1 0,0 3 5 0,3 0 1 16,-3-2 0-16,2-1 0 0,1 1-16 0,0 2-2 16,-3 0-1-16,0 0 0 0,0 0-38 0,-3 3-8 15,3-3-2-15,-1 5 0 0,-2-2-9 0,3 2 0 16,-3 0 0-16,0 3 0 15,0 0-61-15,0 3-5 0,3 0-1 0,-3-1-633 16,0 4-126-16</inkml:trace>
  <inkml:trace contextRef="#ctx0" brushRef="#br0" timeOffset="57005.9934">20144 5805 1030 0,'0'0'29'0,"0"5"7"0,0 3-36 0,3-3 0 0,0 3 0 0,3-2 0 16,0 2 82-16,3-3 10 0,3 0 1 0,0 1 1 15,0-4-50-15,3 1-11 0,-3-3-1 0,2 0-1 16,-2-3 29-16,0 1 5 0,0-4 2 0,-3-2 0 15,3 0 6-15,-3 0 2 0,-3-2 0 0,3-1 0 0,-6 3 6 0,0-2 2 16,0-1 0-16,0 1 0 0,-6-1-12 0,3 3-3 16,-3-3 0-16,-3 4 0 0,0-1 8 0,0 2 2 15,-3 1 0-15,0 0 0 0,3 2-20 0,-6 0-4 16,3 1-1-16,0-1 0 0,-3 3-30 0,3 3-7 16,-2-3 0-16,2 2-1 0,0 1-24 0,3-3-5 15,-3 3-1-15,9-3-872 16,0 0-174-16</inkml:trace>
  <inkml:trace contextRef="#ctx0" brushRef="#br0" timeOffset="59983.468">21263 5249 1062 0,'0'0'23'0,"0"0"5"0,0 0 0 0,3-5 3 0,-3 5-31 0,0 0 0 15,0-5 0-15,0-1 0 0,0 4 78 0,0 2 10 16,0-8 1-16,0 8 1 0,-6-5-16 0,6 5-3 16,0 0-1-16,0 0 0 0,0 0-11 0,0 0-3 0,0 0 0 0,0 0 0 15,0 0-20-15,0 0-5 16,0 0-1-16,0 0 0 0,0 0 0 0,0 10 0 15,-3 1 0-15,1 2 0 0,-1-2-11 0,0 2-3 0,0 3 0 16,-3 0 0-16,3-1-5 0,0 4-2 16,0-1 0-16,0 1 0 0,-3 2 0 0,3 0 0 0,0 0 0 15,0 1 0-15,0 1 9 0,0 1 2 0,0-3 0 0,0 1 0 16,3-1-20-16,0 0 0 0,0-3 0 0,0 1 0 16,3-3 15-16,0 0-1 0,0-3 0 0,3 0 0 15,0 0 2-15,0-2 0 0,0 0 0 0,0-3 0 16,3-3-2-16,-1 3 0 0,1-3 0 0,-3 0 0 15,6-2-5-15,-3 2-1 0,3-2 0 0,0 0 0 16,3-3-8-16,-6 0 10 0,3-3-10 0,0 0 10 16,3 1-2-16,-4-1-8 0,1 0 12 0,-3 1-4 15,3-4-8-15,0 1 0 0,-3 2 0 0,0 1 8 16,-3-6-59-16,3 5-12 0,-3-2-2 0,-6 5-632 16,0 0-127-16</inkml:trace>
  <inkml:trace contextRef="#ctx0" brushRef="#br0" timeOffset="60215.5769">21109 5630 1609 0,'0'0'35'0,"0"0"7"0,0 0 2 0,6-5 2 0,-3 0-37 0,3-3-9 16,2 0 0-16,1 0 0 0,0 0 66 0,3 0 11 0,0-3 3 15,0 4 0-15,3-1-30 0,-3 2-6 0,0 1 0 0,0 0-1 16,0 2-35-16,2-2-8 0,-2 5 0 0,6-3 0 16,0 1 0-16,-3-1-17 0,0 6 4 0,0 2 1 31,0-5-151-31,-1 5-29 0,1-2-7 0</inkml:trace>
  <inkml:trace contextRef="#ctx0" brushRef="#br0" timeOffset="60504.2225">21555 5776 1000 0,'0'10'28'0,"0"-10"7"0,3 6-35 0,3-1 0 0,-3 0 0 0,3 1 0 0,3-1 55 0,0-2 4 15,-3-3 1-15,3 0 0 0,0 0-3 0,3 0 0 16,-3-3 0-16,-1 0 0 0,4-2 6 0,-3 0 1 15,-3-3 0-15,0 0 0 0,0 0 4 0,0-3 2 16,-3 3 0-16,0 0 0 0,-6-2 30 0,0 2 5 16,0 0 2-16,-3 0 0 0,0 3-24 0,-3-1-5 15,0-2-1-15,-3 6 0 0,4-3-30 0,-1 2-7 16,0-2 0-16,-3 5-1 0,0-3-23 0,6 0-4 16,0 3 0-16,0 0-1 15,3 0-50-15,3 0-9 0,-3-2-3 0,3 2-721 0,0 0-145 0</inkml:trace>
  <inkml:trace contextRef="#ctx0" brushRef="#br0" timeOffset="61001.8543">21621 5022 1609 0,'0'0'35'0,"0"-5"7"0,0-1 2 0,0 6 2 0,0 0-37 0,3-2-9 0,-3 2 0 0,6-8 0 0,0 2 47 0,-1 4 7 15,1-1 2-15,0 0 0 0,3 3-21 0,0-2-4 16,3-1-1-16,0 0 0 0,3 3-8 16,-3 3-2-16,0-3 0 0,-6 3 0 0,0-1-11 0,3 1-9 15,-9-3 12-15,9 5-12 0,-4 1 11 0,1 2-11 16,-6-3 10-16,3 3-10 0,-3 2 16 0,-3 1-2 16,-3 2-1-16,1 0 0 0,-4-2 3 0,0 2 1 15,0 0 0-15,0 3 0 0,3-2 6 0,-3 1 1 16,0-1 0-16,0-4 0 0,6 3 14 0,-3-2 3 15,3 0 1-15,0-3 0 0,3-3-3 0,3 3-1 0,-3-8 0 16,3 5 0-16,0 0 0 0,3 1 0 0,6-4 0 0,0-2 0 16,0 0-1-16,3 3 0 0,-3-3 0 0,-1-3 0 15,4 3 7-15,-3-2 0 0,6-4 1 0,-6 6 0 16,3 0-37-16,0-2-8 0,0-1 0 0,0 3 0 16,-1 0 0-16,1 0 0 0,0 0 0 0,0 3-875 15,6-1-169-15</inkml:trace>
  <inkml:trace contextRef="#ctx0" brushRef="#br0" timeOffset="63189.7357">22481 5247 1360 0,'0'0'30'0,"0"0"6"0,3-3 2 0,-3 0 0 0,0 3-30 0,0-2-8 0,0-1 0 0,0 0 0 16,0 3 61-16,0 0 11 0,0 0 3 0,0 0 0 15,0 0-25-15,0 0-5 0,0 0-1 0,0 0 0 16,0 0-6-16,0 0-2 0,0 0 0 0,0 0 0 16,0 0-7-16,0 0-1 0,0 0-1 0,-3 11 0 15,-3 2-14-15,6 1-2 0,-6-1-1 0,3 0 0 16,0 3 4-16,-3 0 1 0,3 2 0 0,0 1 0 15,0-1 5-15,-3 1 2 0,0 2 0 0,3 3 0 0,0 0-5 0,-3-6-1 16,3 3 0-16,0-2 0 16,0 2 0-16,3 0 0 0,-3-2 0 0,3-1 0 15,-3 1-6-15,3-3-2 0,3-1 0 0,0-1 0 0,-3-1 1 16,6 0 0-16,-3-5 0 0,3 3 0 0,0-1 20 16,0 1 4-16,0-6 1 0,0 0 0 0,3 1-34 0,0-4 0 15,0 1 0-15,-3 0 0 0,3-3 10 0,0 0-2 16,0 0 0-16,0 0 0 0,-6-3-8 0,8 3 8 15,-2-3-8-15,0 3 8 16,0-5-37-16,-3 2-8 0,0-2-2 0,3 0 0 16,0 0-119-16,-3-1-24 0,0 1-5 0</inkml:trace>
  <inkml:trace contextRef="#ctx0" brushRef="#br0" timeOffset="63436.1322">22395 5641 1698 0,'0'0'48'0,"-3"-3"11"0,3 3-47 0,3-5-12 16,-3 0 0-16,3-1 0 0,-3 6 55 0,5-5 9 0,-2-3 1 0,6 0 1 16,0 3 14-16,0-3 4 0,-3 3 0 0,3-1 0 15,3 1-40-15,-3 2-8 0,-3-2-2 0,9 0 0 16,-6 2-18-16,0-2-4 0,0 5-1 0,0 0 0 15,2 0-11-15,-2-3 0 0,0 3 9 0,0 0-9 16,3 0-16-16,-3 0-8 0,0 0-2 0,-3 3-655 16,3-3-131-16</inkml:trace>
  <inkml:trace contextRef="#ctx0" brushRef="#br0" timeOffset="63772.8295">22719 5765 948 0,'3'6'27'0,"0"-1"5"0,-3 3-32 0,3-3 0 16,-3 0 0-16,9 3 0 0,-3 0 100 0,0-2 14 16,0 1 2-16,3 1 1 0,-3 0-34 0,3-2-7 0,-9 2-2 0,11-3 0 15,-2-2-8-15,0-1-2 0,-6-2 0 0,6 0 0 16,0 0 1-16,-9-2 0 0,9-4 0 0,-9 6 0 15,3-5-1-15,3 0-1 0,-3-3 0 0,3 0 0 16,-3 0-7-16,0-3-2 0,-3 6 0 0,0-3 0 16,0-3-21-16,0 4-4 0,-3-1-1 0,0 0 0 15,-3 0 13-15,3 0 3 0,-3 2 0 0,0 1 0 16,0 0-28-16,0 0-4 0,0-1-2 0,-3 4 0 16,0-1-10-16,9 3 10 0,-6-3-10 0,-8 6 10 15,8-3-28-15,6 0-6 0,0 0 0 0,-6 0-1 31,0 0-155-31,6 0-30 0,0 0-6 0</inkml:trace>
  <inkml:trace contextRef="#ctx0" brushRef="#br0" timeOffset="64529.2535">22960 5144 1078 0,'0'0'30'0,"-3"0"8"0,-3 0-30 0,6 0-8 0,0 0 0 0,0 0 0 0,0-6 118 0,0 6 22 16,0 0 5-16,0-2 1 15,0-1-40-15,0 3-8 0,0 0-2 0,0-5 0 16,0 2-32-16,0 3-6 0,0 0-2 0,0 0 0 0,0 0 3 0,0-8 0 16,9 3 0-16,-9 5 0 0,0 0-11 0,9-6-3 15,0 6 0-15,-6-2 0 0,9-1-27 16,-6 3-6-16,3 0 0 0,-3 0-1 0,3 0-11 0,-3 0 0 15,-3 3 9-15,-3-3-9 0,0 0 0 0,8 2 9 16,-2 1-9-16,-6-3 0 0,0 0 12 0,0 0-4 16,3 11 0-16,-6-6-8 0,0 3 12 0,0 0-12 15,-5 2 12-15,5 1-12 0,-3 0 18 0,-3-1-3 0,3-2-1 0,0 0 0 16,0 0-14-16,0 0 0 16,3 0 0-16,3-8 0 0,-6 5 16 0,6 0 1 15,-6 1 0-15,6-6 0 16,0 0-38-16,0 0-8 0,0 0-2 0,0 0 0 0,0 0 31 0,6 8 15 0,0 0-2 0,0-3 0 15,0-2-13-15,-3 2-8 0,6-2 8 0,0 2-13 16,-3 0 13-16,0-2 0 0,2 2 0 0,-5 0 0 16,-3-5 0-16,6 8 0 0,-3-2 0 0,-3-6 0 15,0 0 0-15,-3 7 10 0,3 1-10 0,-6 0 8 16,3-2 18-16,-5-1 3 0,5 0 1 0,-6 1 0 16,3 1-5-16,-6-4-1 0,9 0 0 0,-9 2 0 15,-3-2-4-15,6 2 0 0,9-5-1 0,0 0 0 16,0 0-19-16,0 0 0 0,0-5 0 0,0 5-860 15,0 0-170-15</inkml:trace>
  <inkml:trace contextRef="#ctx0" brushRef="#br0" timeOffset="81946.0913">18593 6612 824 0,'0'0'18'0,"0"0"4"0,0 0 1 0,0 0 0 0,0-5-23 0,0-1 0 0,0 1 0 0,0 5 0 15,0 0 88-15,0-5 12 0,0 5 4 0,0 0 0 16,0 0-6-16,0 0-1 0,-3-6 0 0,3 6 0 16,0 0-13-16,0 0-2 0,0 0-1 0,0 0 0 15,0 0-14-15,0 0-3 0,0 0-1 0,0 0 0 16,-5 6-19-16,2-1-4 0,0 0-1 0,0 6 0 15,0 0-6-15,3 2-1 0,-3 0 0 0,3 3 0 16,-3-3 0-16,3 3 0 0,0 0 0 0,0 2 0 16,0 1 0-16,0 2-1 0,0 3 0 0,0 0 0 15,0 2 1-15,0 1 1 0,3-1 0 0,0-2 0 16,-3-3 1-16,3 0 0 0,0 0 0 0,0-5 0 16,0 0-8-16,0 0-2 0,2-3 0 0,-2 0 0 15,3 1-9-15,-3-1-3 0,0-5 0 0,0 0 0 0,0 0 4 0,-3-8 1 16,0 0 0-16,3 5 0 0,-3-5-4 15,0 0-1-15,0 0 0 0,0 0 0 16,0 0-12-16,0 0 9 0,0 0-9 0,0 0 8 0,0 0-23 0,0 0-5 16,0 0 0-16,0 0-868 15,0 0-172-15</inkml:trace>
  <inkml:trace contextRef="#ctx0" brushRef="#br0" timeOffset="83147.0029">19790 6556 952 0,'0'0'27'0,"0"0"5"0,0 0-32 0,0 0 0 15,3-5 0-15,-3 5 0 0,0-5 100 0,0 5 12 0,3-5 4 0,-3 5 0 16,3-6-28-16,-3 6-4 0,0-5-2 0,0 5 0 16,0 0 0-16,0 0 0 0,0 0 0 0,0 0 0 15,0 0-20-15,0 0-4 0,0 0-1 0,0 0 0 16,0 0-13-16,0 0-4 0,0 8 0 0,-3 0 0 15,0 0-5-15,3 2-2 0,-3 4 0 0,0-1 0 16,-3 0-6-16,3 0-2 0,-3 3 0 0,0-3 0 16,0 3-4-16,0 0-1 0,0-3 0 0,0 3 0 15,3-3-6-15,-3 3-2 0,1 0 0 0,-1 0 0 16,0 0-1-16,3 2-1 0,-3 1 0 0,3-3 0 16,0 2-10-16,0 1 0 0,3-1 9 0,-3-2-9 15,3 0 0-15,0 0 0 0,3-3 0 0,0 0 8 16,3 1 8-16,-3-4 3 0,3 1 0 0,0-1 0 15,3-2-19-15,-1 3-14 0,1-3 2 0,0 0 1 0,0-3 11 0,-3 0 11 16,3 1-3-16,0-4 0 0,0 4-8 0,0-6 10 16,0 0-10-16,0 0 10 15,0 0-10-15,-3 0 0 0,3-3 0 0,-3 3 0 0,-1-3 0 0,1 1 0 16,-6 2 0-16,6 0 8 0,-6 0-8 0,9-3 0 16,-9 3-10-16,6-3 10 15,-6 3-45-15,0 0-3 0,3-2-1 0,-3 2 0 16,0 0-27-16,0 0-4 0,0 0-2 0,0 0-621 15,0 0-124-15</inkml:trace>
  <inkml:trace contextRef="#ctx0" brushRef="#br0" timeOffset="83404.5645">19597 6927 1796 0,'0'0'40'0,"3"-5"8"0,5-1 1 0,-2-2 1 0,3 0-40 0,3 0-10 0,-3 3 0 0,3-3 0 15,3-2 72-15,0 2 13 0,3 2 3 0,0-2 0 16,-1 0-37-16,1 1-7 0,-3-1-2 0,3 0 0 16,-3 2-20-16,0 1-4 0,-3 0-1 0,0 0 0 15,0-1-17-15,-1 4 0 0,1-4 0 0,0 4 0 16,0-1-103-16,-3 3-24 0,3 0-5 0,-3 0-768 15</inkml:trace>
  <inkml:trace contextRef="#ctx0" brushRef="#br0" timeOffset="83936.2368">20248 6953 1285 0,'0'0'28'0,"0"0"5"0,0 0 2 0,0 0 2 0,0 0-29 0,0 0-8 0,0 0 0 0,3-2 0 15,-3 2 85-15,0 0 16 0,3-6 3 0,-3 6 1 16,0-5-22-16,0 5-5 0,0-8-1 0,0 3 0 16,0 0-21-16,0 5-5 0,-6-6-1 0,3 4 0 15,0-4-21-15,-2 4-4 0,-4-4-1 0,3 4 0 16,-3-1-8-16,3 0-1 0,-6 3-1 0,3 0 0 16,0 0 3-16,0 3 1 0,0 2 0 0,-3 1 0 15,6-1-4-15,-3 3-1 0,0 0 0 0,3 2 0 16,1 1-3-16,-1 0-1 0,0-1 0 0,3 1 0 15,0-1-9-15,0 4 0 0,3-4 9 0,0 3-9 16,0-2 12-16,0 2-3 0,0-2 0 0,0 2 0 0,3 0 8 16,-3 0 2-16,3 1 0 0,-3-1 0 15,3 0 1-15,0 0 0 0,-3 1 0 0,3-1 0 0,-3 0-11 0,3 0-1 16,0 0-8-16,-3 1 12 0,2-4-12 0,-2 4 9 16,3-1-9-16,0-3 8 0,0 4-8 0,0-4 0 15,0 1 0-15,0-1 0 0,0 1 0 0,-3-3 0 16,3 2 0-16,0-2 0 15,-3-8-19-15,0 6-5 0,0-6-2 0,3 8 0 16,-3-8-40-16,0 0-8 0,0 0-2 0,0 0 0 16,0 0-136-16,0 0-27 0,0 0-5 0</inkml:trace>
  <inkml:trace contextRef="#ctx0" brushRef="#br0" timeOffset="84124.2382">20022 7289 1493 0,'0'0'42'0,"0"0"10"0,0 0-42 0,3-5-10 16,3 0 0-16,-3-3 0 0,3 2 133 0,0 1 25 0,3 0 5 0,0 2 1 16,0-2-35-16,3 0-6 0,0 2-2 0,3 0 0 15,-4 1-37-15,1 2-8 0,3-3-2 0,0 0 0 16,0 3-43-16,0-2-9 0,3 2-2 0,-3 0 0 16,-1-3-20-16,-2 3 0 0,3 0 0 0,3 0-832 15,-6 0-163-15</inkml:trace>
  <inkml:trace contextRef="#ctx0" brushRef="#br0" timeOffset="86275.6693">21138 6525 784 0,'0'0'22'0,"0"0"5"0,0 0-27 0,0-3 0 0,0-2 0 0,0 5 0 16,0-6 98-16,0-2 14 0,0 3 4 0,0 0 0 15,0 5-26-15,0-8-5 0,3 3-1 0,-3 5 0 16,3-8-9-16,-3 8-3 0,0 0 0 0,0 0 0 15,0 0-2-15,0 0-1 0,0 0 0 0,0 0 0 16,0 0-14-16,0 0-3 0,0 0-1 0,0 0 0 16,0 0-12-16,0 8-3 0,0-3 0 0,0 3 0 15,-3 0-9-15,0 0-3 0,3 2 0 0,-3 1 0 0,-3 2-8 16,4-2-3-16,-4 5 0 0,3-3 0 16,0 3 3-16,-3-3 0 0,3 3 0 0,0 2 0 15,-3 1-16-15,3-3 0 0,-3 2 0 0,3 1 0 0,-3-1 9 16,6-2-1-16,-3 0 0 0,0 3 0 0,3-4-8 0,0-1 0 15,3-1 0-15,-3 0 0 0,3 0 0 0,0-2 13 16,3-3-3-16,0 2-1 0,-3-2 4 0,6 0 1 16,-3-5 0-16,3 0 0 0,-1 2 0 0,1-2 0 15,3-1 0-15,0 1 0 0,0-3 2 0,0 0 1 16,0 0 0-16,0 0 0 0,0-3-17 0,3 1 0 16,-6-1 0-16,2 3 0 0,-2 0 0 0,0-3-12 15,0 1 1-15,-3-4 1 16,0 4-27-16,0-1-6 0,0 0-1 0,-6 3 0 15,0 0-133-15,3-2-27 0,-3 2-6 0</inkml:trace>
  <inkml:trace contextRef="#ctx0" brushRef="#br0" timeOffset="86495.2591">21049 6787 1684 0,'0'0'37'0,"0"0"8"0,6-6 2 0,-3 1 0 0,3-3-38 0,0 3-9 0,3-3 0 0,-3 3 0 16,3-1 87-16,0-2 15 0,-3 3 3 0,6 2 1 15,-4-2-50-15,4 2-9 0,0 1-3 0,-3 2 0 16,3-3-30-16,0 0-6 0,-3 1-8 0,3 2 11 16,-3 2-39-16,3 1-7 0,-3 0-1 0,0 2-926 15</inkml:trace>
  <inkml:trace contextRef="#ctx0" brushRef="#br0" timeOffset="86899.5816">21484 7001 1153 0,'0'0'32'0,"-3"-3"8"0,3-5-32 0,0 3-8 0,0 0 0 0,0-1 0 16,0 1 74-16,0-3 13 0,0 3 2 0,0-3 1 15,0 0-27-15,-3 3-6 0,0-3-1 0,0 3 0 16,0-3-3-16,0 2-1 0,-3 1 0 0,0 0 0 16,0-1-14-16,0 4-3 0,0-1-1 0,-3 0 0 15,3 1-6-15,6 2 0 0,-9 0-1 0,3 5 0 16,-3-5-8-16,3 5-2 0,0 3 0 0,1-2 0 15,2 4-3-15,0 1-1 0,-3-1 0 0,6 1 0 16,0 2-13-16,0-2 9 0,-6 2-9 0,6 0 8 16,3 3 3-16,-3-3 0 0,0 1 0 0,-3-1 0 15,3 3 11-15,0-3 2 0,0 3 1 0,-3 0 0 0,-3 0-5 0,6-1 0 16,0 1-1-16,0 0 0 0,3-3-19 0,0 3 0 16,-3-3 0-16,3-2 0 0,3 2 0 0,-6-5 0 15,3 5-10-15,0-5 10 16,3 0-65-16,-6-2-6 0,0-1-1 0,0 0-897 15</inkml:trace>
  <inkml:trace contextRef="#ctx0" brushRef="#br0" timeOffset="87068.3985">21299 7154 1868 0,'0'0'41'0,"3"0"9"0,6 0 2 0,-3 0 0 0,0 0-42 0,0 0-10 15,0-2 0-15,3 2 0 0,3 0 18 0,-3-3 2 16,0 3 0-16,2 0 0 0,1-3-20 0,-3 3-12 0,3 0 1 0,0-2-558 16,0-1-112-16</inkml:trace>
  <inkml:trace contextRef="#ctx0" brushRef="#br0" timeOffset="87576.837">21576 6326 1746 0,'0'0'38'0,"0"0"8"0,3-2 2 0,-3 2 1 0,0 0-39 0,0 0-10 0,3-6 0 16,6 6 0-16,-6-2 44 0,-3 2 6 15,6-3 2-15,0 3 0 0,3-3-16 0,-3 6-2 16,3-3-1-16,2 0 0 0,-5 0-14 0,3 0-3 15,-3 5-1-15,3-5 0 0,-3 3-6 0,0 2-1 0,3-5 0 0,-6 5 0 16,-3-5 21-16,3 8 4 0,-3-2 1 16,0 4 0-16,-3 1-13 0,0-3-2 0,-3 2-1 0,-3 4 0 15,3-4-18-15,-3 3 8 0,-3 3-8 0,0-2 0 16,4-1 10-16,-4 0-10 0,3-2 8 0,0 2-8 16,3-3 11-16,-3 1-3 0,6-3-8 0,0 0 12 15,0 0 12-15,3-3 1 0,0 0 1 0,0 1 0 16,0-6 9-16,6 5 1 0,0-2 1 0,3-3 0 15,0 2 0-15,6-2 0 0,-3 0 0 0,-1 0 0 16,1-2-19-16,3-1-4 0,0 3-1 0,3 0 0 16,3-3-13-16,-6 3 0 0,0 0 0 0,-1 0-819 15,7 0-169-15</inkml:trace>
  <inkml:trace contextRef="#ctx0" brushRef="#br0" timeOffset="88429.4849">22457 6511 836 0,'0'0'24'0,"0"0"4"0,0 0-28 0,0 0 0 0,0 0 0 0,3-8 0 15,0 3 119-15,-3 5 17 16,3-8 4-16,-3 8 1 0,0-5-6 0,0 5-2 16,0 0 0-16,0 0 0 0,0 0-40 0,0 0-8 0,0 0-1 0,0 0-1 15,0 0-20-15,-3 11-4 0,3-4-1 0,0 4 0 16,-3 0-22-16,0-1-4 0,-3 3 0 0,6 1-1 16,-3 2-8-16,0-1-2 0,0 1 0 0,0 0 0 15,-3 0-4-15,3 3-1 0,-3-4 0 0,3 4 0 16,0-3 4-16,0 0 0 0,0 2 0 0,0 1 0 15,3-1-5-15,-3 1-1 0,3-3 0 0,-3 0 0 16,6-1-14-16,-6-1 8 0,3 2-8 0,3-3 0 16,0 0 8-16,0 0-8 0,0-2 0 0,3 2 9 15,-3-5-9-15,6 0 0 0,-6 0 9 0,3 0-9 16,3-3 12-16,0 0-1 0,0-2-1 0,-3 0 0 16,6-1-1-16,-3-2 0 0,3 0 0 0,-3 0 0 15,0 0-9-15,2-2 8 0,-2-1-8 0,0 3 8 0,-6-5-20 16,6 2-4-16,-3 0 0 0,-3 1-1 15,6-1-47-15,-9 3-10 0,0 0-2 0,6-5 0 16,-6 5-132-16,6-3-28 0,-6 3-4 0,0 0-2 0</inkml:trace>
  <inkml:trace contextRef="#ctx0" brushRef="#br0" timeOffset="88642.2095">22395 6795 1586 0,'0'0'44'0,"0"0"12"0,5-6-45 0,-5 6-11 0,9-5 0 0,3 0 0 15,0-1 112-15,0-2 20 0,0 0 4 0,0 3 0 16,-6 0-56-16,9 2-12 0,-3-5-3 0,3 3 0 16,-6 2-45-16,5 1-8 0,1 2-3 0,-3 0 0 15,-3 0-20-15,6 2-4 0,-3 1-1 0,0 2-652 16,-3-2-132-16</inkml:trace>
  <inkml:trace contextRef="#ctx0" brushRef="#br0" timeOffset="89058.1453">22880 6972 1373 0,'0'0'39'0,"0"0"9"0,0-6-39 0,0 6-9 16,-3-5 0-16,0 3 0 0,-3-6 61 0,6 2 11 16,-3 1 1-16,-3 0 1 0,-3-1-9 0,6 1-1 15,-3 0-1-15,-6 0 0 0,9-3-23 0,-6 5-5 16,0-2-1-16,0 2 0 0,9 3-6 0,-9 0 0 0,-2 3-1 15,2-1 0-15,3 1-1 0,-3 2 0 0,0 3 0 0,0 3 0 16,0-1-11-16,9 1-3 16,-3 0 0-16,-3 2 0 0,3 0 2 0,0 0 0 0,3 0 0 0,-3 3 0 15,6 0 11-15,-6 0 3 0,0 0 0 16,6 2 0-16,0-2-4 0,-6 3 0 16,3-6 0-16,0 3 0 0,6 0 4 0,-3-3 1 15,-6 3 0-15,6-3 0 0,-3-2-18 0,3 2-11 0,-3-2 12 0,0-3-12 16,-3 2 8-16,3-2-8 0,3-3 0 0,-3 1 0 15,-3-1-13-15,3 0-10 0,0 3-1 0,0-8-1 32,0 0-127-32,-3 3-24 0,3-1-6 0</inkml:trace>
  <inkml:trace contextRef="#ctx0" brushRef="#br0" timeOffset="89226.6174">22656 7168 2026 0,'15'-3'44'0,"-15"3"10"0,0 0 2 0,6-3 1 0,6 1-45 0,-3 2-12 0,0 0 0 0,-9 0 0 0,0 0 53 0,18-3 9 16,-6 3 2-16,-12 0 0 0,12-3-42 0,6 3-8 15,-6-5-2-15,-1 2 0 16,-2-2-36-16,3 2-8 0,-3 1-2 0,0-3-954 16</inkml:trace>
  <inkml:trace contextRef="#ctx0" brushRef="#br0" timeOffset="90003.2914">22945 6316 1602 0,'0'0'35'0,"0"0"7"0,0 0 2 0,0 0 1 0,0 0-36 0,0 0-9 16,0 0 0-16,-3-6 0 0,3 6 104 0,0 0 18 16,0 0 4-16,6-5 1 0,-6 2-48 0,3-2-10 0,6 2-1 0,-3 1-1 15,0 2-30-15,0 0-5 0,-3 0-2 0,6 0 0 16,0 0-10-16,-6 0-1 16,9 2-1-16,-6 1 0 0,0 0-6 0,0-1-2 0,-1 1 0 0,1 0 0 15,-6-3 1-15,6 5 0 0,-6-5 0 0,0 0 0 16,0 8 0-16,3 0 0 0,-3 0 0 0,0 0 0 15,-3 0-1-15,0 0 0 0,0-3 0 0,-3 0 0 16,1 3-10-16,2-3 0 0,-3-2 9 0,6-3-9 16,-6 5 0-16,3 3 0 0,-3 0 0 0,6-8 8 15,-6 6-8-15,6-1 0 0,0-5 0 0,0 0 0 16,0 5 0-16,0-5 0 0,0 5 0 0,9 3 0 16,-3-2 0-16,0-1 0 0,0 0-9 0,-3-2 9 15,11 5 0-15,-8-6 0 0,6 4-9 0,-6-4 9 0,3 6 0 16,-6-5 0-16,9 2 0 0,-12-5 0 0,0 0 8 0,6 8-8 15,-3 0 11-15,6 0-11 0,-9-8 0 0,-3 8 0 16,3-8 0-16,0 8 0 16,-6-3 20-16,6 1 4 0,-6-1 1 0,0 0 0 0,-3 0-3 15,3 1-1-15,0-4 0 0,0 1 0 0,-6 0 5 0,9-3 1 16,-3 2 0-16,6-2 0 0,-3 3-18 0,3-3-9 16,-8-3 10-16,8 3-10 15,0 0-81-15,-3 0-23 0,-3 0-4 0</inkml:trace>
  <inkml:trace contextRef="#ctx0" brushRef="#br0" timeOffset="96591.4343">18632 8192 1250 0,'0'0'35'0,"0"0"9"0,-3-6-36 0,3 6-8 0,0 0 0 0,-6-2 0 15,3-1 91-15,3 3 16 0,0 0 3 0,-6-3 1 16,3 3-29-16,3 0-6 0,-6-2 0 0,6 2-1 16,-6 0-17-16,0 2-3 0,1 1-1 0,-1 2 0 15,0 1-14-15,3 1-4 0,-3 4 0 0,0 0 0 16,0 2-6-16,3 3-2 0,-3 0 0 0,3-1 0 16,3 4-7-16,-3 0-1 0,3-1-1 0,3 1 0 15,-3 2-8-15,3-3-2 0,0 1 0 0,0-3 0 16,3 0-1-16,0-3-8 0,-3-3 12 0,3 1-4 15,3-3 2-15,-3-3 0 0,2 0 0 0,1-5 0 0,0 0 11 16,3 0 3-16,0-5 0 0,0 0 0 16,3-3 3-16,3 0 1 0,-3-5 0 0,3 0 0 15,-1-3-9-15,1 0-2 0,-3-5 0 0,3 2 0 16,-3 1 3-16,0-4 0 0,-3-1 0 0,0-1 0 0,-4 0 3 0,1-3 1 16,-3 4 0-16,0-1 0 0,-3 0 4 0,-3 6 0 15,-3-4 1-15,0 4 0 0,-6-1 5 0,0 3 1 16,1 1 0-16,-4-1 0 0,0 2-11 0,-3 1-1 15,0 3-1-15,0 2 0 0,0 0-8 0,-3 2-2 16,6 1 0-16,-2 5 0 0,2-2-12 0,0 2 0 0,3 2 0 16,-3 1 0-1,3-1-65-15,3 6-7 0,-3-2 0 0,0 2-1 16,3 2-119-16,0 3-23 0,0 3-5 0</inkml:trace>
  <inkml:trace contextRef="#ctx0" brushRef="#br0" timeOffset="98192.9292">18727 9305 885 0,'0'0'19'0,"0"0"4"0,0 0 1 0,0-5 2 0,0 0-26 0,0-3 0 0,0 3 0 0,0-1 0 16,0 6 93-16,0-5 14 0,0 0 2 0,0-3 1 15,0 2-7-15,0 1-2 0,0 0 0 0,0 0 0 16,0-1-15-16,0 1-3 0,-3 0-1 0,3-1 0 16,0 1-17-16,0 5-3 0,-6-8-1 0,4 6 0 15,-1-4-12-15,-3 4-2 0,3-1-1 0,-3 3 0 0,-3 0-14 16,3 5-2-16,-3-2-1 0,0 2 0 0,0 3-12 0,0 0-2 16,0 0-1-16,0 5 0 0,0 0-14 0,0 3 11 15,0 3-11-15,3-1 10 0,-2 4-10 0,2 1 8 16,0 1-8-16,3 3 8 0,0 2-8 0,6 0 8 15,-3 0-8-15,6 0 8 0,3 0 0 0,-1-2 0 16,4-4 0-16,3-1 0 0,0-4-8 0,3-2 10 16,0-5-10-16,6-1 10 0,-4-5-10 0,7-2 12 15,-3-3-12-15,3-3 12 0,0-2-12 0,-4-5 12 16,-2-1-12-16,0-2 12 0,-3-3-1 0,-3-3 0 16,0-4 0-16,0 1 0 0,-6-1 13 0,0-1 4 0,-1 3 0 15,-5-3 0-15,0 3-6 0,0 2-1 16,-3 3 0-16,-3-2 0 0,-3 4 6 0,0 1 1 0,1 0 0 0,-1 2 0 15,-3-2-14-15,0 3-2 0,-3 2-1 0,3 0 0 16,-3 0-29-16,3 3-6 16,-3 2 0-16,0-2-1273 0</inkml:trace>
  <inkml:trace contextRef="#ctx0" brushRef="#br0" timeOffset="99722.5716">19933 8009 1184 0,'0'0'26'0,"0"0"6"0,0 0 0 16,3-5 1-16,0-3-33 0,0 2 0 0,0-2 0 0,0 1 0 0,0 1 109 0,0-2 15 16,-3 3 4-16,3 0 0 0,-3 5-14 0,0 0-2 15,0 0-1-15,0 0 0 0,0 0-11 0,0 0-3 16,0 0 0-16,0 0 0 0,0 0-33 0,3 5-8 16,0 3 0-16,0 3-1 0,3-1 1 0,-3 6 0 15,0 0 0-15,0 2 0 0,0 4-20 16,-1-1-4-16,1 3-1 0,0 2 0 0,-3 3-7 0,0 0-2 15,3-2 0-15,-3-1 0 0,3-2-8 0,0-3-2 16,0 0 0-16,0-2 0 0,0-3-12 0,0 0 11 16,3-3-11-16,-3-3 10 0,0 1-10 0,3 0 0 0,-3-4 0 0,3-1 0 31,0-1-19-31,-6-5-5 0,3 8-2 0,3-5-861 0,0-1-172 0</inkml:trace>
  <inkml:trace contextRef="#ctx0" brushRef="#br0" timeOffset="100333.8436">19992 9073 2023 0,'0'0'44'0,"0"0"10"0,0 0 2 0,0 0 0 0,0 0-44 0,0 0-12 0,0 0 0 0,0 0 0 16,0 0 67-16,0 0 11 0,3 5 2 0,0 3 1 16,0 5-5-16,3 0 0 0,0 0-1 0,0 3 0 15,3 3-11-15,-3-1-1 0,3 1-1 0,-6-1 0 0,3 1-6 0,0-1-2 16,-3 1 0-16,0 2 0 0,0-2-22 0,-3-3-4 15,0 2 0-15,3-2-1 16,0 0-19-16,-3 0-8 0,3 0 0 0,0 2 8 16,0 1-17-16,3-1-4 0,-3 3-1 0,0 3 0 15,3 0-146-15,3 0-30 16,-4 2-6-16</inkml:trace>
  <inkml:trace contextRef="#ctx0" brushRef="#br0" timeOffset="103683.6725">20942 7922 1263 0,'0'0'28'0,"0"0"5"0,0 0 2 0,0 0 1 0,0 0-36 0,0 0 0 0,0 0 0 0,0 0 0 16,-6 0 99-16,6 0 13 0,0 0 2 0,-3-3 1 15,3 0-12-15,0 3-3 0,-6-2 0 0,6 2 0 16,0 0-18-16,0-6-4 0,-3 1-1 0,3 5 0 15,0-5-28-15,0 5-5 0,0-5-2 0,0-3 0 16,0 8-13-16,0-6-2 0,0 1-1 0,0 5 0 16,3-5-10-16,0-1-1 0,-3 6-1 0,6-5 0 15,-3-3-5-15,3 3-1 0,-3 0 0 0,-3 5 0 16,9-3-8-16,0 0 0 0,-3 1 0 0,0-1 0 16,3 3 0-16,-9 0 0 0,9 0 0 0,-3 3 0 15,2 2 0-15,1 0 0 0,-3 1 0 0,3 1 0 16,-3 1 0-16,3 0 0 0,-3 0 0 0,0 3 0 0,-3-3 0 0,3 5 0 15,-3-2 0-15,0-1 0 0,-3 6 0 0,0 0 0 16,0 0 0-16,-3 0 0 0,0 2 0 0,0-2 0 16,-6 5 0-16,3-2 0 0,0-1 0 0,-3 3 0 15,0 1 0-15,-3-1 0 0,3 0 0 0,-2-2 0 16,-1-1 0-16,0 1 0 0,0-4 0 0,-3 1 0 16,3-5 0-16,0 2 0 0,3-2 0 0,-3-3 0 15,3 0 0-15,-3-3 0 0,4 0 15 0,2 0 4 0,-3-2 1 16,3 0 0-16,0-6-20 0,0 3 0 0,0-5 0 0,-3 2 0 15,6 1 0-15,-3-4 0 16,3 1-15-16,0 0 5 0,0-1 10 0,3-2 11 0,3 0-3 0,0 1 0 16,0 1-8-16,3-2 0 0,-3 3 0 0,-3 5 8 15,3-5-8-15,6-1 0 16,-9 6 0-16,0 0 0 0,9-2 0 0,0-1 0 0,0 3 0 0,3 0 0 16,-1 3 0-16,1-1 0 0,-3 1-12 0,3 0 12 15,-3 5 0-15,3-3 0 0,0 3 0 0,0-3 0 16,-3 3-8-16,3 0 8 0,-3 0 0 0,0 0 0 15,-1-3-22-15,1 3 0 0,3 0 0 0,0 0 0 16,-3-3-48-16,3 1-10 0,-6 2-1 0,3-6-643 16,6 1-129-16</inkml:trace>
  <inkml:trace contextRef="#ctx0" brushRef="#br0" timeOffset="104039.6521">21240 7874 1825 0,'0'0'40'0,"0"0"8"0,0 0 1 0,0 0 3 0,0 0-41 0,0 0-11 16,3 11 0-16,0-3 0 0,0 2 60 0,-3-2 9 15,0 3 3-15,3-1 0 0,-3 1-24 0,0 2-4 16,0 0 0-16,0 3-1 0,-3 0-6 0,0 0-1 15,-3 2 0-15,3-2 0 0,0 0-1 0,0 3-1 16,-3-1 0-16,3 1 0 0,-3-1-8 0,3 1-2 0,0-3 0 0,0 0 0 16,3-1-8-16,-3 1-3 0,0-3 0 0,3 3 0 15,0-2-13-15,0-4 9 0,3 3-9 0,0-5 8 16,-3 0-8-16,3 0 0 0,3-2 0 0,0-1 8 16,0 0-8-16,0 0 0 0,-6-5 0 0,6 3 0 15,3 0-16-15,-1-3 2 0,1 0 0 0,-3 0 0 31,3 0-40-31,-3-3-8 0,0 0-2 0,3 1 0 16,-3-1-143-16,-6 3-29 0,6-3-5 0</inkml:trace>
  <inkml:trace contextRef="#ctx0" brushRef="#br0" timeOffset="104334.2057">21118 8147 1854 0,'0'0'40'0,"0"0"9"0,0 0 2 0,0 0 1 0,0 0-41 16,0 0-11-16,0 0 0 0,0 0 0 0,3-6 86 0,3 1 15 16,-1 2 3-16,1-2 1 0,0 2-34 0,3 1-7 15,-3-1-2-15,3 0 0 0,3 1-25 0,0 2-5 16,-3-3 0-16,6 3-1 0,-3-3-18 0,0 3-3 15,0 0-1-15,2-2 0 0,-8 2-9 0,3 0 0 0,-9 0 0 16,9 2 0 0,0 1-26-16,0 0-7 0,0-1-2 0,-3 1 0 15,3 2-142-15,-3 1-29 0,3-4-6 0,0 4-674 16</inkml:trace>
  <inkml:trace contextRef="#ctx0" brushRef="#br0" timeOffset="104600.7964">21359 8284 955 0,'0'0'27'0,"0"8"6"0,3 0-33 0,-6 0 0 0,3 0 0 0,0 2 0 16,6-2 98-16,-3 0 13 0,3 3 2 0,0-3 1 15,-1 0-34-15,4 0-6 0,-3 0-2 0,3-3 0 16,0 0-8-16,3 3-3 0,-3-3 0 0,3 1 0 0,-3-4 5 0,3 1 1 16,3-3 0-16,-6-3 0 0,5 1-11 0,-5-1-3 15,0-2 0-15,0 2 0 0,0-2 19 0,-3 0 3 16,0-3 1-16,0 2 0 15,-6-2-27-15,0 3-5 0,0-3 0 0,0 3-1 0,-3-3 1 0,0 0 0 16,-3 0 0-16,0 0 0 0,0 3-9 0,-3-3-2 16,-3 3 0-16,3-1 0 0,-2 1-33 15,2 2 0-15,-3 1 0 0,3-1-12 0,-3 0-7 0,3 3-1 16,-3 0 0-16,12 0-835 16,0 0-167-16</inkml:trace>
  <inkml:trace contextRef="#ctx0" brushRef="#br0" timeOffset="106006.2509">20868 9165 1407 0,'0'0'31'0,"0"0"6"0,0 0 2 0,-6-2 1 0,3-1-32 0,3 3-8 0,0 0 0 0,0 0 0 16,-3-3 87-16,0-2 16 0,-3 0 3 0,6 5 1 0,0-6-30 0,0 6-5 15,-3-8-2-15,0 6 0 16,3 2-2-16,0-8 0 0,3 0 0 0,-3 3 0 15,0 5-11-15,0-8-2 0,0 2-1 0,0-2 0 16,3 3-34-16,-3 5-6 0,6-8-2 0,-6 8 0 16,6-2-12-16,0-4 8 0,3 1-8 0,-1 2 0 0,-2 1 0 0,3 2 0 15,0 2 0-15,0 1 0 0,3 0 0 16,0 5 0-16,-3-3 0 0,0 3 0 16,0 0 0-16,0 5 0 0,0-2-8 0,0 4 8 0,-3-1 0 15,-1 2 0-15,1-3 0 0,0 3 0 0,-6-3 0 0,3 3 0 16,-3 2 0-16,-3-2 0 0,3 3 0 0,-3-3-12 15,0 2 12-15,-3 1-10 0,-2-4 10 0,-1 7-10 0,0-4 10 16,-3 3-10-16,0 0 10 0,3 1-10 0,-3-6 10 0,-3 2-10 16,3-2 10-16,-3 0 0 15,3-3 0-15,1-2 0 0,-1-1 0 0,0 1 0 16,3-3 0-16,0-3 8 0,0 0-8 0,0-2 0 16,-3 2 0-16,3-5 0 0,3-2 0 0,0-1 8 0,-3 0-8 0,6-5 0 15,-3 3 0-15,3-3 0 0,0-2 0 0,3 2 0 16,3-3 0-16,0 3 0 0,0-5 0 0,3 0 0 31,0 2-24-31,0-2-7 0,6 2-1 0,-3 3 0 0,3-2 52 0,-3 2 9 0,3 2 3 0,-3 1 0 16,3 0-32-16,0 5 0 0,-1 3 0 0,4-1 0 15,0 6 0-15,0 0 0 0,0 0 0 0,0 0 0 16,0 0 0-16,0 2 0 0,0 1 0 0,-4 0 0 16,4-1-22-16,-3 1-1 0,3-3 0 0,-3 0 0 15,0 0-145-15,0 0-30 0,0-3-6 16</inkml:trace>
  <inkml:trace contextRef="#ctx0" brushRef="#br0" timeOffset="106402.5464">21213 9091 1381 0,'0'0'39'0,"0"0"9"0,0 0-39 0,0 8-9 0,-3 3 0 0,0-3 0 15,3-1 92-15,-3 4 16 0,0-3 3 0,0 3 1 16,0 2-21-16,3-3-4 0,-6 1-1 0,3 0 0 16,0 2-22-16,0 3-4 0,0-3 0 0,0 0-1 15,0 0-17-15,0-2-3 0,0 2-1 0,0 0 0 16,0 3-14-16,0-2-4 0,3 1 0 0,-3 1 0 15,0-3-1-15,3 1-1 0,0-1 0 0,0 0 0 16,0-2-4-16,3 2-1 0,0 0 0 0,0-2 0 16,3-1-4-16,0 1-1 0,0-3 0 0,-3 0 0 15,6 0-8-15,0-3 10 0,3 0-10 0,-3-2 10 16,0 0-10-16,3-1-12 0,-3-2 2 0,-1 3 1 16,1-3 18-16,0 0 4 0,0 0 1 0,-3-3 0 15,3 1-39-15,0-1-8 0,-3 0-2 16,0 1 0-16,-6 2-63 0,0 0-13 0,0 0-2 0,3-6-891 15</inkml:trace>
  <inkml:trace contextRef="#ctx0" brushRef="#br0" timeOffset="106599.1094">21073 9385 1634 0,'0'0'46'0,"0"0"11"0,0 0-45 0,6-3-12 15,0 0 0-15,3-2 0 0,-3 0 91 0,6 0 16 16,-3-3 3-16,2 2 1 0,1-2-23 0,0 1-4 0,0 1 0 0,0 1-1 16,0 0-48-16,0 2-10 0,-3 0-1 0,0 1-1 31,3-1-43-31,-3 3-8 0,3-3-1 0,-1 3-651 16,-5 3-131-16</inkml:trace>
  <inkml:trace contextRef="#ctx0" brushRef="#br0" timeOffset="107140.2567">21284 9784 2174 0,'0'0'48'0,"0"0"9"0,0 0 3 0,9-2 1 0,-3-4-49 0,3 4-12 0,3-4 0 0,-3 1 0 16,3 0 65-16,3 0 11 0,-3 2 1 0,0-2 1 15,5-1-54-15,-2 4-12 0,0-1-1 0,3 0-744 16,0 1-149-16</inkml:trace>
  <inkml:trace contextRef="#ctx0" brushRef="#br0" timeOffset="110451.0402">21403 9633 831 0,'3'0'18'0,"-3"0"4"0,-3 3 1 0,3-3 1 0,0 0-24 0,0 0 0 0,0 0 0 0,0 0 0 16,0 0 64-16,0 0 9 0,0 0 2 0,0 0 0 16,0 0 5-16,0 0 2 0,0 0 0 0,0 0 0 15,0-3-6-15,0 3-2 0,0-5 0 0,0 3 0 16,-3-1-20-16,3 3-4 0,0-5-1 0,0-1 0 0,0 1-20 16,-3 0-4-16,0-3-1 0,0 0 0 15,0 0 4-15,0 3 0 0,1-1 0 0,-1 1 0 16,3 0-14-16,-3-1-2 0,-3 1-1 0,3 3 0 15,3 2 3-15,-6-3 1 0,0-2 0 0,6 5 0 16,0 0-15-16,-6 0 0 0,0 2 8 0,6-2-8 0,-3 3 0 0,0 2 0 16,0 3 0-16,0 0-10 0,0-3 10 0,3 6 0 15,0-3 0-15,0 2 0 0,0 1 0 0,0 2 0 16,0 0-10-16,0 3 10 0,3 0 0 0,0 0 0 16,-3 3 12-16,3-3-3 0,-3-1 6 0,3-1 1 15,0 1 0-15,-6 1 0 0,0-2-3 0,3 1 0 0,3 1 0 16,-3-2 0-16,0-1-3 0,0-3-1 0,-3 1 0 0,6 0 0 15,0 2-9-15,-3-3 0 0,0-2 9 0,0 0-9 16,6-2 0-16,-3-1 0 16,-3 3 0-16,0-3 0 15,6 0-111-15,-6 1-17 0,3-1-3 0</inkml:trace>
  <inkml:trace contextRef="#ctx0" brushRef="#br0" timeOffset="113022.3966">22267 7969 1418 0,'3'-5'31'0,"-3"5"6"0,0 0 2 0,0 0 1 0,-6-5-32 0,6 5-8 0,0 0 0 0,-3-3 0 0,0-2 84 0,3-1 16 15,0 1 2-15,0 0 1 0,0 0-26 0,0-1-5 16,0 1 0-16,3 0-1 0,3-1-26 0,-6 6-5 16,5-8 0-16,1 1-1 0,0 1-8 0,0-2-2 15,0 3 0-15,3-3 0 0,0 3-5 0,0-3-2 16,6 3 0-16,-3-1 0 0,0 1 6 0,0 0 2 15,6-1 0-15,-7 4 0 0,1 2-30 0,-3-3-15 16,9 3 2-16,-6 0 0 0,0 0 13 0,-3 3 0 16,3-1 0-16,0 4 0 0,-3-1 13 0,0 0-1 15,-3 1 0-15,-3 1 0 0,5 1-12 0,-5 0-12 0,-3 0 3 16,0 3 0-16,0-3 9 0,-3 5 0 0,-5-2 10 0,5 2-10 16,-6 0 10-16,0 0-10 15,0 1 10-15,0 1-10 0,-3-1 9 0,0 2-9 0,-3-3 8 0,3 0-8 16,0 0 0-16,-3-2 0 0,1 2 8 0,2-2-8 15,3 2 0-15,-3-5 0 0,-3 0 0 0,6 0 8 16,3 0-8-16,-3-3 0 0,3-2 0 0,3-1 0 16,0 3 0-16,3-5 0 0,0 0 0 0,0 0 0 15,0 0-12-15,3 6 1 0,3-4 1 0,-3 1 0 16,6 2 10-16,0 1 0 0,0-4 8 0,3 6-8 16,0-2 0-16,0-1 8 0,0 3-8 0,-1 0 0 15,1 2-9-15,-3 1-7 0,3-1 0 0,-3 1-1 16,0-3 17-16,0 5 0 0,-3-5-8 0,0 5 8 15,-3-2 0-15,0 0 0 0,0-1 11 0,0 3-11 0,-6 1 0 16,0-1 0-16,0-3 0 0,-6 4 0 0,6-4 20 0,-6 1 1 16,-3 2 0-16,3 0 0 15,-3-2 3-15,-3 2 0 0,0-2 0 0,1-1 0 16,2-5 5-16,0 3 2 0,-6-2 0 0,3-1 0 0,3-2-8 16,0-1-2-16,0-2 0 0,-9-2 0 0,4-1-21 15,5 0 0-15,6-2 0 0,0 2 8 16,0-5-77-16,0 3-15 0,3 0-4 0,3-3-1064 15</inkml:trace>
  <inkml:trace contextRef="#ctx0" brushRef="#br0" timeOffset="113758.8168">22612 7914 1026 0,'0'0'22'0,"0"0"5"0,0 0 1 0,0 0 1 0,0 0-29 0,0 0 0 0,0 0 0 0,0 0 0 16,0 0 102-16,0 0 14 0,0 0 4 0,0 0 0 16,0 0-18-16,3 10-3 0,0-2-1 0,0 3 0 15,-3 2-28-15,0 0-6 0,-3 6 0 0,3-3-1 16,0 0-3-16,-3 2-1 0,0 1 0 0,0 4 0 16,-3-1-39-16,3-1-7 0,0 3-1 0,-3-3-1 15,0 3 1-15,3-1 0 0,-3-2 0 0,6 1 0 16,0-1 0-16,-3 0 0 0,3-5 0 0,0 2 0 15,3-4 0-15,-3-1 0 0,0-3 0 0,6 1 0 16,-3 0 4-16,3-3 2 0,0-1 0 0,-3-1 0 16,6-1-18-16,0 0 8 0,0-2-8 0,3 0 0 15,-3-1 11-15,-9-2-11 0,0 0 10 0,17 0-10 0,-5-2 0 0,6 2 0 16,-6-3 0-16,-3 0 0 0,3-2 0 0,-3 0 0 16,3 2 0-16,-12 3 0 15,0 0-43-15,12-8-8 0,-3 3-1 0,-9 5-659 16,3-5-131-16</inkml:trace>
  <inkml:trace contextRef="#ctx0" brushRef="#br0" timeOffset="113954.7156">22484 8247 1422 0,'0'0'40'0,"0"0"9"0,0 0-39 0,0 0-10 0,0 0 0 0,9-5 0 16,0-1 96-16,3 4 16 0,-3-3 4 0,5-3 1 15,-2 2-36-15,3 1-7 0,-3-3-2 0,6 5 0 16,0 1-53-16,-3-1-11 0,0 6-8 0,-4-3 9 16,4 0-9-16,-6 2-9 0,3 1 9 0,3 2-616 15,-3-2-115-15</inkml:trace>
  <inkml:trace contextRef="#ctx0" brushRef="#br0" timeOffset="114249.1756">22847 8435 1396 0,'-3'11'31'0,"3"-11"6"0,3 7 2 0,-3 1 0 0,3-2-31 0,-3 2-8 16,9-3 0-16,-6 0 0 15,3 0 64-15,-6-5 11 0,0 0 2 0,12 3 1 0,-3-3-17 0,0 3-3 16,-6-6-1-16,8 0 0 0,-5 3-3 0,0-5-1 15,0 0 0-15,-6 0 0 0,6-1 7 0,-3-2 2 16,-3 3 0-16,0 2 0 0,-9-2-8 0,6 0-2 16,3 0 0-16,-3-1 0 0,0 1-20 0,-3 2-5 15,0-2-1-15,-2 0 0 0,8-1-12 0,-9 4-2 16,3-3-1-16,6 5 0 0,0 0-11 0,-6-3 0 0,-3 0-12 16,9 3 12-1,-3-2-136-15,3 2-20 0,-3-6-4 0</inkml:trace>
  <inkml:trace contextRef="#ctx0" brushRef="#br0" timeOffset="114720.2091">22945 7792 1474 0,'0'0'41'0,"0"0"11"0,-3 3-42 0,3-3-10 15,0 0 0-15,0 0 0 16,-3 0 92-16,3 0 16 0,0 0 3 0,0 0 1 0,0 0-36 0,0 0-8 15,0 0 0-15,9 0-1 0,0 0-23 0,-9 0-4 16,0 0 0-16,9 2-1 0,0 1-19 0,-3 2-3 16,-6-5-1-16,6 6 0 0,-3-1-7 0,0 3-1 15,3 0-8-15,-6 0 12 0,0 2-12 0,0-2 11 16,-3 0-11-16,-3 3 10 0,-3 2-1 0,9-3 0 16,-6 1 0-16,3 0 0 0,0-1-9 0,-3 1 10 15,3-3-10-15,-6 2 10 0,9-2 2 0,0 0 0 16,0-3 0-16,0-5 0 0,0 0 4 0,0 8 0 15,6-2 1-15,-6-6 0 0,0 0 3 0,9 2 1 0,0-2 0 0,-3 0 0 16,3 0-5-16,0-2-2 0,0-1 0 0,3 0 0 16,-6 3-14-16,0-2 0 0,5 2 8 0,-2 0-8 31,-3 0-127-31,3 2-28 0,0 1-5 0,-3 0-2 0</inkml:trace>
  <inkml:trace contextRef="#ctx0" brushRef="#br0" timeOffset="115589.7084">22332 9139 1552 0,'0'0'44'0,"-3"-6"10"0,-3 4-43 0,3-4-11 0,-3 4 0 0,6 2 0 16,0-5 102-16,0 5 18 0,-6-6 4 0,6 1 1 15,6 0-42-15,-6-1-9 0,6-2-2 0,-3 1 0 16,6 4-25-16,0-5-6 0,0 3-1 0,0-1 0 0,3-2-12 0,0 3-4 15,0 2 0-15,2 1 0 0,1 2-9 0,-3 0-3 16,0 0 0-16,3 0 0 0,-3 5-12 0,0-2 0 16,0 2 8-16,-3 0-8 0,0 3 0 0,0 0 0 15,-4-2 0-15,1 1 0 0,-3 4 0 0,-3-3 14 16,0 3-4-16,-3-4-1 0,-8 7-9 0,11-4 12 16,-6 6-12-16,0-3 12 0,-3 1-4 0,-3-1 0 15,3 0 0-15,-3 0 0 0,-3 1-8 0,6-4 0 16,-3 3 9-16,0-2-9 0,3 0 0 0,0-4 8 0,1 1-8 15,2 0 0-15,6-8 0 0,-6 6 0 0,3-1 0 0,0 0 0 16,3-5 0-16,3 6 0 0,-3-6-9 0,0 0 9 16,0 0-9-16,9 7 9 0,-1 1-12 15,1 0 12-15,3 0-10 0,-3-2 10 0,3 4-8 0,-3 1 8 16,3-1 0-16,-3 4 0 0,-6-1 0 0,9 0 0 16,-6 0 0-16,0 0 0 0,0 1 0 0,-3-1 0 15,-3 3 0-15,0-3 0 0,-3-2 0 0,0 2 0 16,-3 0 0-16,0 0 0 0,0 1 8 0,-6-1-8 15,3 0 15-15,0-2-2 0,-3-4 0 0,0 4 0 16,3-3 3-16,-3 0 1 0,1-3 0 0,5 1 0 16,-3-4-9-16,0-2-8 0,0 0 12 0,9 0-12 15,-6-2-20-15,-3-1-12 0,3 0-1 0,0 1-1123 16</inkml:trace>
  <inkml:trace contextRef="#ctx0" brushRef="#br0" timeOffset="116879.5302">22651 9131 1378 0,'8'-3'30'0,"-8"3"6"0,0 0 2 0,0-3 2 0,3 3-32 0,-3 0-8 0,0 0 0 0,0 0 0 16,0 0 97-16,0 0 19 0,-6 8 3 0,3 0 1 15,3-2-46-15,0-6-9 0,-2 10-1 0,-1-2-1 16,0 3-9-16,-3-1-2 0,3 1 0 0,-6 0 0 16,6 2-13-16,0 3-3 0,-3-3-1 0,0 0 0 15,3 6-5-15,-3-4-1 0,3 1 0 0,0-2 0 16,0 1-10-16,0 1-3 0,0 3 0 0,0-1 0 15,-3-2-4-15,6-3-2 0,0 6 0 0,9-3 0 16,-9 0-10-16,6-6 10 0,0 1-10 0,0-3 10 0,0 0-10 16,3 0 12-16,0-6-12 0,3 4 12 0,-3-4-12 0,-4 4 0 15,-5-6 0-15,15 0 0 0,0 2 8 0,-3 1-8 16,-3-3 0-16,3 0 8 0,0 0-8 0,-3-3 8 16,0 3-8-16,-9 0 8 15,0 0-35-15,12-5-7 0,-3 0-2 0,-9 5-717 16,0 0-144-16</inkml:trace>
  <inkml:trace contextRef="#ctx0" brushRef="#br0" timeOffset="117071.4248">22558 9432 1458 0,'0'0'32'0,"6"-2"6"0,0-1 2 0,0 0 1 0,0-2-33 0,3 0-8 0,0 0 0 0,0-1 0 16,0-2 128-16,0 0 24 0,9 3 5 0,-7-5 1 15,1 4-86-15,-3-2-16 0,6 3-4 0,-6 0-1 16,-9 5-36-16,12-3-7 0,0-2-8 0,0 2 11 31,-3-2-121-31,0 5-24 0,-9 0-5 0</inkml:trace>
  <inkml:trace contextRef="#ctx0" brushRef="#br0" timeOffset="117439.5063">22874 9607 1396 0,'0'0'31'0,"0"0"6"0,0 0 2 0,0 0 0 0,0 0-31 0,0 0-8 15,0 0 0-15,6-8 0 0,-6 3 98 0,0 0 18 16,0-3 4-16,0 0 1 0,0 2-41 0,0 1-8 15,-3-3-1-15,0 0-1 0,-3 3-20 0,3-3-4 16,-3 3-1-16,-3-1 0 0,6 4-22 0,-6-1-5 16,0 3-1-16,9 0 0 0,-6 0-7 0,0 3-2 0,0 2 0 0,6-5 0 15,0 0-8-15,-6 11 0 0,0 2 0 0,6 0 0 16,0 0 0-16,-3 3 0 16,3 0 0-16,0-3 0 0,0 3 0 0,0 0 0 0,0 0 0 0,-3 0 0 15,0 0 0-15,3 0 0 0,0-1 8 0,0 1-8 16,-3 0 0-16,3-3 0 0,0 3 8 0,0-3-8 15,0-2 0-15,-3 2 8 0,3 1-8 0,0-1 8 16,3-5-26-16,-6 0-6 0,3-3 0 0,0-5-662 16,0 8-132-16</inkml:trace>
  <inkml:trace contextRef="#ctx0" brushRef="#br0" timeOffset="117588.1652">22707 9784 1663 0,'6'-2'36'0,"0"-1"8"0,-6 0 2 0,0 3 1 0,9-5-38 0,0 2-9 16,-3-2 0-16,-6 5 0 16,0 0 41-16,15-5 7 0,-3-3 0 0,-3 3 1 15,2 2-49-15,-2 0 0 0,3-2-9 0,0 0-531 16,-6-1-107-16</inkml:trace>
  <inkml:trace contextRef="#ctx0" brushRef="#br0" timeOffset="118112.5037">22901 9022 1321 0,'0'0'28'0,"0"0"7"0,0 0 1 0,0 0 2 0,0-2-30 0,0 2-8 0,6-6 0 0,-6 6 0 15,5-8 88-15,1 3 17 0,0 0 3 0,0 2 1 16,0 1-21-16,0-1-5 0,0-2-1 0,-3 2 0 0,9 3-32 16,-3-3-6-16,0 6-2 0,0-3 0 0,0 3-9 15,-6-3-1-15,9 0-1 0,-6 2 0 16,0 4-14-16,-3-1-2 0,0 0-1 0,-3-5 0 0,0 0-14 0,0 11 11 16,0-1-11-16,0 1 10 0,-6-1-2 0,3 1-8 15,-3 0 12-15,0 2-4 0,-3 0-8 0,6 0 0 16,-6 1 9-16,0-1-9 0,3 0 8 0,0 0-8 15,3-2 8-15,0-1-8 0,0-2 13 0,0 0-1 16,-3 0-1-16,6-2 0 0,0-4 9 0,0-2 3 16,6 5 0-16,-6-5 0 0,6 3 1 0,3-3 0 15,0 0 0-15,0-3 0 0,0 3-6 0,0-5-1 16,3 3 0-16,0-4 0 0,-1 4-17 0,-2-1 0 0,9-2 0 16,0 2-1184-16</inkml:trace>
  <inkml:trace contextRef="#ctx0" brushRef="#br0" timeOffset="199846.4246">17971 10258 862 0,'0'0'24'0,"0"0"6"0,0 0-30 0,0 0 0 0,0 0 0 0,0 0 0 16,0 0 44-16,0 0 2 0,0 0 1 0,0 0 0 15,0 0-3-15,3 5-1 0,0 3 0 0,-3-8 0 16,0 0 15-16,3 5 3 0,3 1 1 0,-3-1 0 16,3 0 5-16,-6-5 1 0,3 6 0 0,3-1 0 15,0 0-18-15,0 0-3 0,0 1-1 0,0-1 0 16,0 3-16-16,3-3-3 0,-3-2-1 0,3 2 0 16,0 1-8-16,0 1-2 0,2-4 0 0,-2 2 0 0,3 1-4 15,3-4-2-15,-3 1 0 0,3 2 0 0,-3-2-1 0,3 2 0 16,0 0 0-16,2-2 0 0,1 2 4 0,-3 1 1 15,3-4 0-15,0 4 0 0,0-1-4 0,0-2-1 16,0-1 0-16,-1 1 0 0,1 2 1 0,0-2 0 16,-3-1 0-16,0 1 0 0,0-3-1 0,-3 3 0 0,0-1 0 0,-1-2 0 15,1 3 0-15,0-3 0 16,0 0 0-16,0 0 0 0,0-3 1 0,3 3 0 16,-3-2 0-16,3-1 0 0,0 3-10 0,-1-5 8 0,1 2-8 15,0-2 8-15,3 2-8 0,0-2 8 0,-3 0-8 16,3 2 8-16,-3 0-8 0,-1 1 0 0,1-4 0 0,3 6 8 15,-6-2-8-15,6-1 0 0,-6 0 0 0,3 1 0 16,0-1 0-16,-1 3 0 0,1-2 0 0,-3 2 0 16,0-3 0-16,-3 0 0 0,3 3 0 0,0-2 8 15,0-1-8-15,0 0 0 0,0 1 0 0,3-1 0 16,-4-2 0-16,4-1 0 0,0 4 0 0,0-3 0 16,3-1 0-16,3 1 0 0,0 2 0 0,-1-2 0 15,4 0 0-15,3 2 0 0,0 0 0 0,0 1 0 16,-1-4 0-16,4 4 0 0,-3 2 0 0,-3-3 0 15,-3 1 0-15,-1-1 0 0,1-2 0 0,0 5 0 16,0-6 0-16,0 6 0 0,0-2 0 0,2-1 8 16,1 3-8-16,3 0 0 0,0 0 0 0,3 3 0 0,-1-1 0 15,4 4 0-15,0-4 0 0,-3 4 0 16,-1-4 0-16,-2 3 0 0,0-2 0 0,-3 0 8 0,3 2-8 0,-4-2 0 16,4 2 0-16,3 0 0 0,0 1 0 0,-1-1-11 15,4 3 11-15,0 0-8 0,3 0 8 0,-4 0 0 16,4 2 0-16,-3-2 0 0,-6 0 0 0,-1 3 0 15,-5-1 0-15,0-2 8 0,0 3-8 0,-3-1 0 16,3 1 0-16,-3 0 8 0,-4-1-8 0,4 1 9 16,-3-3-9-16,0 5 10 0,3-3-10 0,-3 1 0 15,3 0 0-15,-3-3 8 16,2 2-30-16,1-2-6 0,0 0-2 0,0-3-966 0</inkml:trace>
  <inkml:trace contextRef="#ctx0" brushRef="#br0" timeOffset="200583.6716">20692 10517 1652 0,'0'0'36'0,"0"-8"8"0,0 3 2 0,-3 0 0 0,3-1-37 0,0 6-9 0,0-5 0 0,3-3 0 15,-3 3 39-15,3 0 5 0,0-3 2 0,3 2 0 16,0-2 10-16,3 0 1 0,-3 1 1 0,6-4 0 16,2 3-22-16,-2-3-4 0,3 1 0 0,3-1-1 15,0 3 5-15,6-2 2 0,-3-1 0 0,5 1 0 16,4-1-25-16,-3 3-5 0,0-3 0 0,3 4-8 16,-1-1 8-16,1 2-8 0,-3 1 0 0,0 2 0 15,2-2 0-15,-2 2 0 0,3 1 0 0,3-1 0 16,2 0 0-16,-2 1 0 0,-3 2 0 0,6 0 0 15,-4-3 0-15,1 3 0 0,-3 0 0 0,0-2 0 16,2 2 0-16,-2 0 0 0,3 0 0 0,3-3 0 0,-1 0 0 0,1 3 0 16,-3-2 0-16,0 2 0 15,2-3 8-15,-2 3-8 0,0-3 0 0,-1 3 0 16,-5 3 9-16,3-3-9 0,3-3 0 0,0 3 9 0,-1 0-9 16,1 0 12-16,0 0-12 0,5 0 12 0,1-2-12 0,-3-1 0 15,0 0 0-15,-1 1-11 0,4-4 11 0,-6 1 0 16,-1 3 0-16,1-4 0 0,0-2 0 0,-3 0 8 15,5 0-8-15,-2 0 0 0,0-2 0 0,-3-1 0 16,8 1 0-16,-5-1 8 0,-3-2-8 0,0 2 0 0,-4 3 0 16,1-2 8-16,0 2-8 15,-6-3 0-15,0 1 0 0,-3-1-702 16,-4 1-134-16</inkml:trace>
  <inkml:trace contextRef="#ctx0" brushRef="#br0" timeOffset="201532.8881">19799 10835 982 0,'0'0'21'0,"0"0"5"0,0 0 1 0,3-6 1 0,-3 1-28 0,0 5 0 16,3-5 0-16,-3 5 0 0,3-5 68 0,-3 5 8 0,0 0 2 0,0 0 0 16,0 0 5-16,0 0 1 0,0 0 0 0,0 0 0 15,0 0-30-15,3 7-6 16,-3 4 0-16,3 5-1 0,0 0-7 0,-3 2 0 15,0 6-1-15,3 0 0 0,-3 0 3 0,3 2 1 16,-3 3 0-16,0 3 0 0,0-5-7 0,0 2 0 16,-3 0-1-16,3 0 0 0,-3 3-7 0,0-3-2 0,0 2 0 0,0-1 0 15,-3 1-2-15,3-2-1 0,0 1 0 0,0-4 0 16,0-2-11-16,0 0-1 0,0-6-1 0,0 3 0 16,3-5-2-16,-3-3-8 0,3 1 12 0,0-6-4 15,0 2-8-15,0-2 0 0,0-3 0 0,0-5 0 31,0 0-96-31,0 0-20 0,0 0-5 0,0 0-821 0</inkml:trace>
  <inkml:trace contextRef="#ctx0" brushRef="#br0" timeOffset="201953.3061">20067 11075 1429 0,'0'0'31'0,"0"0"6"0,0 0 2 0,0 0 2 0,-3 6-33 0,0-4-8 16,-3 1 0-16,0 0 0 0,3-1 65 0,-3 1 11 16,3 2 3-16,-3-2 0 0,0 2-10 0,0 1-1 15,0-4-1-15,0 3 0 0,-3 3-17 0,3-2-3 0,-2 2-1 0,-1 0 0 16,0 2-17-16,0-2-3 0,0 3-1 0,0 2 0 15,0 0-3-15,3 0-1 0,-3 3 0 0,3 0 0 16,0 0-21-16,-3 0 0 16,6 0 0-16,-3 2 8 0,3-5 0 0,0 3 1 0,3-2 0 0,-3-1 0 15,3 0-1-15,3-2-8 16,0-3 12-16,0-1-4 0,0-1-8 0,0-1 12 0,3 0-12 0,0-2 12 16,-6-3 0-16,9 3 0 0,-3 2 0 0,3-2 0 15,-3-1-3-15,3 1 0 0,0-3 0 0,-3 3 0 16,3 2-9-16,-3-3 0 0,3 1 0 0,-1 2 0 15,1 1 0-15,0-4 0 0,0 4 0 0,0-1 0 16,0-2 0-16,0 5 0 0,3-6 0 0,-3 3 0 16,3 1-53-16,0-4-7 0,0 1 0 0,0 0-626 15,-4-3-125-15</inkml:trace>
  <inkml:trace contextRef="#ctx0" brushRef="#br0" timeOffset="202369.0274">20251 11388 1429 0,'0'0'31'0,"0"8"6"0,0 2 2 0,0 3 2 0,3-2-33 0,-3 2-8 16,0-2 0-16,0 2 0 0,0-2 65 0,3 2 11 15,-3-3 3-15,3 1 0 0,-3-3-24 0,3-3-5 16,-3 3-1-16,0-8 0 0,0 0-9 0,0 0-3 15,0 0 0-15,0 0 0 0,0 0-1 0,0 0 0 0,0 0 0 16,0 0 0-16,0-8-9 0,3 3-3 0,-3-6 0 0,3 1 0 16,-3-3-11-16,0-3-2 0,3 2-1 0,0-1 0 15,0-4-10-15,-3 3 12 0,3-2-12 0,0-1 12 16,3 3-12-16,-3 0 0 0,3 3 0 0,-3 0 0 16,3 2 0-16,0 1 0 0,-3 4-9 0,3-1 9 15,0 1 0-15,-3 4 0 0,3-1-8 0,-6 3 8 16,0 0 0-16,6 3 0 0,0-1 0 0,3 4 0 15,-3 1 0-15,-4-1 0 0,4 4 0 0,-3 1 0 16,3 2 0-16,-3-2 0 0,0 5 0 0,-3 0 9 16,3-1-9-16,-3 1 0 0,3 0 9 0,-3 0-9 15,3-3 0-15,-3 3 8 0,3-3-8 0,0 1 0 16,0-1 0-16,0 0-10 0,0-2 1 0,0-1 0 16,0-2-52-16,0 0-11 0,3-3-1 0,0 1-557 15,-6-6-111-15</inkml:trace>
  <inkml:trace contextRef="#ctx0" brushRef="#br0" timeOffset="202714.326">20570 11263 1353 0,'0'0'29'0,"-6"3"7"0,3 2 0 0,-3 1 4 0,0 1-32 0,0 1-8 16,0 3 0-16,0 0 0 0,0-1 68 0,0 1 12 15,3 2 2-15,-3 0 1 0,3 0-27 0,0 1-4 0,3-1-2 0,3 0 0 16,-3-2-14-16,3-1-4 0,3 1 0 16,0-3 0-16,0 2-12 0,-3-2-2 0,6 0-1 0,-3-2 0 15,6 2-4-15,-3-6-1 0,0 1 0 0,0-1 0 16,0 1 4-16,3-3 1 0,-3-3 0 0,-1 1 0 16,4-1 3-16,-3 1 0 0,0-6 0 0,0 2 0 15,-3-2 1-15,0 3 1 0,0-3 0 0,-3 0 0 16,0 0-6-16,-3-2-2 0,0 2 0 0,-3 0 0 15,0-3-3-15,0 1-1 0,-6-1 0 0,0 0 0 16,0 1-10-16,0 2 10 0,-3-5-10 0,4 5 10 16,-4-3-10-16,0 3 0 0,3-2 0 0,-3 2 0 15,3 0-19-15,3 2 1 0,3-1 0 0,-3 1-671 16,6 1-135-16</inkml:trace>
  <inkml:trace contextRef="#ctx0" brushRef="#br0" timeOffset="203174.7612">20760 11292 1490 0,'0'0'32'0,"0"0"8"0,0 0 0 0,0 11 3 16,0-3-35-16,0 3-8 0,0-4 0 0,0 7 0 0,0-4 86 0,0 1 15 16,0 2 3-16,0-2 1 0,0 2-41 0,0-3-9 15,0 1-2-15,3 0 0 0,0-3-21 0,0 0-5 16,0-1-1-16,0-1 0 0,0-1-12 0,0 0-2 0,3 1-1 0,0-4 0 15,-6-2-2-15,6 6 0 16,3-6 0-16,-3 0 0 0,3 0 5 0,-3-3 1 16,0 0 0-16,3 1 0 0,-3-4 3 0,0 1 1 0,3 0 0 15,-3-3 0-15,-1 0-7 0,1 3-2 0,-3-3 0 0,0 0 0 16,0 2-10-16,0-2 10 0,-3 3-10 0,0 5 10 16,0-5-10-16,0 5 0 0,0 0 0 0,0 0 8 15,0 0-8-15,0 0 0 0,0 0 0 0,0 0 0 16,3 8 0-16,-3 0 0 0,6 0 0 0,-3 0 0 15,6-3 0-15,-3 3 0 0,3-3 0 0,-3 0 0 16,3 1 0-16,0-1 0 0,0-2 0 0,-3-1 0 16,3-2 0-16,0 0 0 0,-3-2 0 0,0-1 0 15,2 0 19-15,-2 1-2 0,-3-4 0 0,0 1 0 0,3 0 15 16,-3-6 2-16,-3 3 1 0,3-2 0 0,-3-1-6 16,0 1-1-16,0-4 0 0,-3 1 0 15,0 0-10-15,3 0-2 0,-3-3-1 0,0 3 0 16,0-3-15-16,3 2 0 0,0 1 0 0,0 0 0 15,0 2-32-15,0 1-10 0,3 2-2 0,0 0 0 16,3 3-194-16,0-1-39 0,-6 6-8 0</inkml:trace>
  <inkml:trace contextRef="#ctx0" brushRef="#br0" timeOffset="203467.0927">21201 11398 1515 0,'0'0'33'0,"0"0"7"0,0 0 2 0,0 8 1 0,-3-3-35 0,3-5-8 0,0 8 0 0,0-8 0 15,0 6 127-15,0-6 23 16,0 0 5-16,0 0 1 0,0 0-50 0,0 0-10 16,0 0-1-16,0 0-1 0,0 0-50 0,0 0-11 15,3-6-1-15,-3-2-1 0,3 1-16 0,3-4-3 16,-3-2-1-16,3-3 0 0,0-3-11 0,0 1 0 0,3-1 9 0,0 1-9 16,-1-1 0-16,1 1 8 0,0 2-8 0,3 3 0 15,-3-1 0-15,0 4 0 0,0 2 0 0,0 0 0 16,0 3 0-16,0-1 0 0,-3 6 0 0,0 0 0 15,-6 0 0-15,9 3 0 0,-3 2 0 0,0 3 0 16,0 3 8-16,-3 2 4 0,-1 0 1 0,1 6 0 16,0-1 4-16,-3 1 1 0,0 2 0 0,0 3 0 15,0 0-9-15,0-1-1 0,3-1-8 0,-3-1-796 16,6-3-165-16</inkml:trace>
  <inkml:trace contextRef="#ctx0" brushRef="#br0" timeOffset="209785.5004">15248 10094 903 0,'0'0'20'0,"0"-5"4"0,0-1 0 0,0 6 2 0,-3-5-26 0,3 0 0 0,0-1 0 0,0 6 0 0,0-5 36 0,3 0 3 16,-3 5 0-16,0 0 0 15,0 0-3-15,0 0-1 0,0-8 0 0,3 3 0 0,3 5 7 0,-6 0 2 16,0 0 0-16,6-3 0 0,3 3-7 0,0 3-1 16,-3-1 0-16,-1 4 0 0,1-4-2 0,3 3-1 15,3 1 0-15,-3 2 0 0,-3 0-9 0,3 0-3 16,3-3 0-16,0 0 0 0,3 3-9 0,0 0-3 15,0 3 0-15,2-1 0 0,-2-5-9 0,3 3 12 16,0 3-12-16,3-3 12 0,-3-3-12 0,0 3 8 16,-1-3-8-16,1 1 8 0,-3-4 0 0,3 4-8 0,0-1 12 15,-3-2-4-15,3-3 12 0,-1 2 1 0,-2-2 1 0,0-2 0 16,0 2 2-16,3-3 0 0,0-2 0 0,-3 2 0 16,-3-2 0-16,2-1 1 0,1-1 0 0,0-1 0 15,0 0-5-15,-3-3-2 0,0 0 0 0,0 4 0 16,0-4-9-16,-3 0-1 0,-3 3-8 0,0 1 12 15,0-4-12-15,0 3 9 0,-1 0-9 0,-2 3 8 16,-3 5-8-16,0-3 8 0,0 3-8 0,0 0 8 16,0 0 1-16,0 0 0 0,0 0 0 0,0 0 0 15,0 0-1-15,0 0-8 0,0 0 12 0,6 8-4 16,-3-3-8-16,0 3 0 0,3 0 0 0,0-2 0 16,0-1 0-16,3 3 0 0,-3-6 0 0,3 4 0 15,0-1 0-15,3-2 0 0,0-3 0 0,0 2 0 0,0-2 0 16,2 0 0-16,4-2 0 0,-3 2 8 0,3-3-8 0,3-2 0 15,0-3 0-15,0 2 0 0,2-1-8 0,1 1 8 16,3-4-10-16,3-1 10 0,0 3 0 0,-1-2 0 16,-2 2 0-16,3 0 0 0,0 0 0 15,-1 2 0-15,1-2 0 0,-3 3 0 0,-3 3 0 0,3-1 0 16,-4-2 0-16,7-1 0 0,0 1 0 16,0 2 0-16,-7 1 0 0,-2-1 0 0,-3-2 0 0,0 2 0 15,3 3 0-15,-6-2 0 0,-3-1 11 0,0 3-11 16,2-5 10-16,-2 2-10 0,-3 0-8 0,0 1-8 15,0-1-2-15,3-2 0 0</inkml:trace>
  <inkml:trace contextRef="#ctx0" brushRef="#br0" timeOffset="211543.3222">15438 10853 1335 0,'0'0'29'0,"0"0"7"0,0 0 0 0,3-5 2 0,0-3-30 0,-3 3-8 0,3-1 0 0,-3-2 0 16,-3-2 27-16,6-1 4 0,-3 1 1 0,0-1 0 16,-3 1 9-16,0-4 3 0,-3 4 0 0,3-1 0 15,0 1 6-15,-3 2 2 0,0 0 0 0,1 2 0 16,-1-2-23-16,-3 3-4 0,-3 3-1 0,3 2 0 16,-3 0-11-16,0 2-2 0,0 3-1 0,0 1 0 15,0 4-10-15,0 1 0 0,6 2 0 0,-3 3 0 16,-2 0-9-16,2 2 9 0,0 4-12 0,3-1 12 15,0 0 0-15,3 3 0 0,0-3 0 0,3 3 0 16,-3-3 0-16,3-3 12 0,3 4-3 0,0-7-1 16,3 1 4-16,-3-2 0 0,3-1 0 0,3-3 0 0,-3-2-3 15,3 0 0-15,-4-2 0 0,4-4 0 0,0 3 4 0,0-5 1 16,3-2 0-16,-12 2 0 16,12-5 2-16,0-3 1 0,0 0 0 0,-3 0 0 0,0-3-5 0,3 1 0 15,-3-1-1-15,2 0 0 0,-2 1-11 0,0-1 12 16,-3 1-12-16,0-1 12 0,0 3-12 0,-3-2 0 15,0 2 9-15,3 2-9 0,-3-2 0 0,0 3 8 16,-3 5-8-16,3-3 0 16,-3 3 0-16,0-2 8 0,0 2-8 0,0 0 0 0,0 0 0 0,0 0 0 15,9 0-10-15,-3 5 10 0,0 3-16 0,3 0 4 16,-3 3 1-16,0 2 0 0,3 0 11 16,0 3-13-16,-3 0 5 0,2 2 8 0,1 1-11 0,-3-1 11 0,0-2-8 0,0 3 8 15,0-1 0-15,-3-2 0 0,3 3 0 0,-3-4 0 16,-3 1 10-16,3 0 1 0,0 0 0 0,-3 3 0 15,0-6 21-15,-3 3 5 0,-3 0 1 0,0-1 0 16,0-1 8-16,0 2 2 0,-3-3 0 0,0-3 0 16,-2 1-7-16,-1 0-1 0,0-1 0 0,-3-5 0 15,0 3-6-15,0-2-2 0,-3-1 0 16,3-2 0-16,0-1-12 0,1-2-4 0,-1 0 0 0,3 0 0 16,0 0-16-16,0 0 8 0,0-2-8 0,3 2 0 15,0-3 0-15,0 0-14 0,3 1 1 0,0-1 0 16,0 0-43-16,3-5-9 15,3 3-2-15,0-3 0 0,0-2-111 0,3-1-22 0,3-5-5 0,0 3-698 16</inkml:trace>
  <inkml:trace contextRef="#ctx0" brushRef="#br0" timeOffset="211831.4018">15781 10800 1552 0,'0'0'44'0,"0"0"10"0,0 0-43 0,0 8-11 15,0-2 0-15,3 4 0 0,0 1 0 0,0-1 0 0,2 1 9 0,-2-1-9 16,3 4 16-16,-3 2-2 16,3-1 0-16,0-1 0 0,0 2 6 0,-3-1 2 0,0-1 0 0,3-1 0 15,-6 0 35-15,3 0 7 16,0-2 2-16,-3-1 0 0,3-2-27 0,-3 3-6 0,0-6-1 0,3 3 0 15,-3-2-21-15,0-6-11 0,0 0 10 0,0 0-10 16,0 7 0-16,0-7-18 0,0 0 2 0,0 0 1 31,0 0-40-31,0 0-8 0,3-5-1 0,-3 0-740 0</inkml:trace>
  <inkml:trace contextRef="#ctx0" brushRef="#br0" timeOffset="211979.2625">15766 10694 1776 0,'0'0'50'0,"0"0"12"15,0 0-50-15,0 0-12 0,0 0 0 0,0 0 0 16,0 0-12-16,0 0-6 0,0 0-1 0,0 0-477 16,0 0-96-16</inkml:trace>
  <inkml:trace contextRef="#ctx0" brushRef="#br0" timeOffset="212985.6108">15912 10798 1249 0,'-6'-3'27'0,"6"3"5"0,0 0 2 0,0 0 2 0,-6-3-28 0,3 1-8 0,3 2 0 0,0 0 0 16,0 0 27-16,0-3 4 0,0 3 1 0,0 0 0 16,0 0-5-16,0 0-1 0,0 0 0 0,0 0 0 15,0 0 26-15,3 5 6 0,0 3 1 0,0 0 0 16,3 3-16-16,0-1-3 0,-1 1-1 0,4 2 0 16,-3 3-11-16,0-3-1 0,3 3-1 0,0-3 0 15,-3 1-13-15,3-1-2 0,-3 0-1 0,3 0 0 16,0-2 5-16,-3 0 1 0,0-4 0 0,0 1 0 15,0-2 14-15,0 2 3 0,-6-8 1 0,0 0 0 16,6 2-4-16,0 4-1 0,0-6 0 0,-6 0 0 16,0 0-5-16,0 0 0 0,5-3-1 0,-5 3 0 15,3-5-5-15,3-1-1 0,-3 1 0 0,3-3 0 0,-6-2-4 0,3-1-1 16,-3 0 0-16,3-2 0 0,-3 0-12 0,0 2 9 16,-3 1-9-16,3-4 8 15,0 4-8-15,-3-3 0 0,3-1 0 0,-3 4 0 0,3-1 0 16,-3 1 8-16,3 2-8 0,-3 0 0 0,3 3 0 0,0 5 0 15,0-6 0-15,0 6 0 0,0 0 0 0,0 0 0 16,0 0 0-16,6-2 0 0,0-1-8 0,-6 3 8 16,0 0-10-16,12 3 10 0,-3-1-10 0,0 1 10 15,0 0-10-15,0-3 10 0,0 0-15 0,0 2 3 16,0-2 1-16,-3 0 0 0,3 0 3 0,0-2 0 16,-1-1 0-16,1-2 0 0,0-1-1 0,-3 1 0 15,3-3 0-15,-3-3 0 0,3 4-11 0,-3-1-1 16,3 0-1-16,-3 0 0 15,-3 0-4-15,0 0-1 0,3 3 0 0,-3-3 0 0,-3 2 13 0,0 6 2 16,-3-5 1-16,3 5 0 0,-3-3 11 0,3 3 0 0,0 0 0 0,-6 0-8 16,-3 3 8-16,0 2 0 0,3-2 0 0,0 2-8 15,-3 3 8-15,6 0 0 0,-3 3 0 0,3-1 0 16,0 4 8-16,0-1-8 0,0 0 10 0,3 0-10 16,0 3 8-16,3-3-8 0,0 3 0 0,0 0 0 15,0-3 0-15,3 3 0 0,0-3 0 0,3 1 0 16,0-1 0-16,6-5 0 0,-6 0 0 0,0 0 0 15,0-6-20-15,3 4 2 0,0-6 1 0,-1 0 0 16,1-6-19 0,0 4-4-16,3-6-1 0,-3 0 0 0,0 0-13 0,-3 0-2 15,3-3-1-15,-3 3 0 0,0-2 2 16,0 2 1-16,-6 0 0 0,5 5 0 0,-5-2 9 0,3 2 1 16,-6 3 1-16,0 0 0 0,0 0 29 0,0 0 6 0,0 0 8 0,3 6-13 15,3-1 41-15,-3 3 9 0,0 0 2 0,0 0 0 0,-3 2 7 16,0-2 2-16,3 3 0 0,0-3 0 0,-3 2-5 0,3-2-1 15,0 0 0-15,0 0 0 0,-3 0 5 0,3-3 1 16,-3-5 0-16,3 8 0 0,-3-8-4 0,0 0 0 16,0 0 0-16,0 0 0 0,0 0-14 0,6 3-3 15,-6-3-1-15,6-5 0 0,0-1-10 0,0-1-3 16,3-4 0-16,-3 0 0 0,0-5-13 0,3 1 0 16,0-7 8-16,0 4-8 0,-1-3 0 0,1 2 0 15,0 1 0-15,0 2 0 0,3 0 0 0,-3 3 0 16,-3 2 0-16,0 1 0 0,3 2 0 0,0 2 9 15,-6 4-9-15,-3 2 8 0,6 0-8 0,0 5 0 0,0 0 0 0,-3 3 0 16,0 3 20-16,3 2 8 16,3 6 1-16,-4-4 1 0,-5 1-4 0,9 3-1 0,3-3 0 0,0 5 0 15,-3-3-13-15,3 1-4 0,-3-6 0 0,6 3 0 16,3 0-8-16,3-3 0 0,-7 0 0 0,4 1-733 16,3-4-142-16</inkml:trace>
  <inkml:trace contextRef="#ctx0" brushRef="#br0" timeOffset="224418.8718">9572 15171 1378 0,'0'0'30'0,"0"0"6"0,0 0 2 0,0 0 2 0,0 0-32 0,5-2-8 0,-2-4 0 0,3 1 0 15,-3 0 52-15,3-3 10 0,-3 2 2 0,3 1 0 16,-3-3-13-16,3 0-3 0,0 0 0 0,0-2 0 16,-3 2-22-16,0-3-5 0,0-2-1 0,0 2 0 15,0 1 20-15,0-1 4 0,-3 1 1 0,0-1 0 16,0-2-10-16,0 2-3 0,0 1 0 0,0-1 0 16,-3 3-8-16,3-2-1 0,-3-1-1 0,3 3 0 15,-6 0-10-15,3 0-3 0,-3 0 0 0,0 0 0 0,0 3 0 16,0 0 0-16,-3-1 0 0,0 1 0 15,3 3 2-15,-2-1 0 0,-1 0 0 0,0 3 0 0,0 0-1 0,0 0 0 16,0 3 0-16,0 2 0 0,0 0-10 0,0 3 0 16,0 0 0-16,0 3 0 0,-3 0 0 0,3-1-11 15,0 3 3-15,1 3 0 0,-1-3-12 0,0 6-1 16,3-1-1-16,0 4 0 0,-3-1 3 0,6 3 1 16,-3-1 0-16,3 1 0 0,0-3 18 0,0 3-12 15,3-3 12-15,0 1-10 0,0-1 10 0,0-3 0 16,3-2 0-16,0 0 0 0,0-5 0 0,0 2-8 0,0-5 8 15,0 0 0-15,3-3 0 0,0-2-8 16,-6-3 8-16,6 2 0 0,3-4 0 0,-3-1 0 0,2 0 0 0,-2-2 11 16,3-3-2-16,0-2 0 0,0-1 0 0,0 0 0 15,0-2-9-15,-3 0 8 0,3 0-8 16,-3 2 8-16,0-2-8 0,3 0 0 0,-6-1 0 0,3 1-11 16,0 3 11-16,-3-1 0 0,3 3 0 0,-3 0 0 15,0 0 0-15,0 3 0 0,-3 5 0 0,0 0 0 16,0 0 0-16,0 0 0 0,0 0 0 0,0 0 0 15,8 0 0-15,-8 0 0 0,6 5 0 0,0 0 0 16,-3 1 0-16,3 2 8 0,-3-3-8 0,3 6 0 16,-3-1 0-16,3 3 0 0,-3 1 0 0,0-1 0 15,0 3 0-15,0 0 0 0,0 2 0 0,0 3 8 16,0-2-8-16,0 2 8 0,0-3-8 0,0 4 8 16,0-4-8-16,0 3 0 0,-3 1 0 0,3-1 8 0,0 2-8 0,-3 1 0 15,0 0 0-15,0-3 8 0,0 3-8 0,0 0 0 16,0 0 0-16,0-3 0 15,0 3 8-15,0 0-8 0,0-3 8 0,0 0-8 0,0-3 8 16,0-2-8-16,3-3 8 0,-3 1-8 0,3-4 12 0,-3-2-1 16,3-2-1-16,-3-6 0 0,0 0 6 0,0 0 0 15,0 0 1-15,6 0 0 16,0-3 8-16,0-2 2 0,0-3 0 0,3 0 0 0,-1-3-4 0,1 1-1 16,-3-4 0-16,3 1 0 0,0 0-22 0,-3 5 9 15,3-3-9-15,-3-2 0 0,3 3 0 0,0-1 0 16,0 0 0-16,-3 3 0 0,3-5-18 0,3 5-4 15,-3-5-1-15,-1 2 0 16,4 1-121-16,-3-1-24 0,3-2-4 0</inkml:trace>
  <inkml:trace contextRef="#ctx0" brushRef="#br0" timeOffset="224800.3635">10095 14899 1609 0,'0'0'35'0,"0"0"7"0,0 0 2 0,0 0 2 15,0 0-37-15,0 0-9 0,0 0 0 0,0 0 0 0,0 0 42 0,0 0 6 16,0 0 2-16,6-3 0 0,3 0-5 0,-3 1-1 16,3 2 0-16,3-3 0 0,-3 3-20 0,3 0-4 15,-3 0 0-15,6-3-1 0,-3 3-2 0,0 0 0 16,-1 0 0-16,1 0 0 0,3-2-17 0,-3 2 0 16,-3-3 8-16,0 1-8 0,3 2 0 0,-3-3 0 15,3 3 0-15,-3-3 0 0,0 3 0 0,2-2 0 16,-2-1 0-16,0 0 0 15,0 3-27-15,-3-2-2 0,3 2-1 0,-3-3 0 16,-6 3-56-16,6 0-11 0,-6 0-3 0,0 0 0 0</inkml:trace>
  <inkml:trace contextRef="#ctx0" brushRef="#br0" timeOffset="225055.9111">10208 15018 1634 0,'0'0'46'0,"0"0"11"0,0 0-45 0,0 0-12 0,6 8 0 0,0-3 0 15,0 3 36-15,0-3 4 0,0-2 2 0,0 2 0 16,3-2 26-16,0-1 6 0,0-2 1 0,3 0 0 16,0 0-15-16,0-2-4 0,0-1 0 0,3 1 0 0,-1-4-13 15,4 4-3-15,-3-4-1 0,3 4 0 0,0-4-27 0,0 4-12 16,3-4 10-16,-4 1-10 0,1 2 0 0,3 1 0 15,-3-1 0-15,0 1 0 16,3 2-20-16,-3 0-11 0,-1 0-1 0,1 0-984 16</inkml:trace>
  <inkml:trace contextRef="#ctx0" brushRef="#br0" timeOffset="225853.0961">11482 15081 1746 0,'-3'19'38'0,"1"-11"8"0,-1 2 2 0,3 1 1 0,0-1-39 0,0 1-10 15,0 0 0-15,0-1 0 0,3 1 18 0,-3-3 2 16,0-8 0-16,0 0 0 0,2 5 17 0,-2-5 4 16,0 0 1-16,0 0 0 0,9-8 2 0,-3 0 0 15,0-5 0-15,-3 0 0 0,3-6 4 0,0-5 2 16,0 1 0-16,0-4 0 0,3 3-10 0,-3-2-3 0,3-6 0 0,0 0 0 15,-3-2-8-15,3-6-1 16,0 1-1-16,0-1 0 0,0-2-13 0,-1-1-2 16,1 1-1-16,0-3 0 0,-3-3-11 0,3-5 0 15,0 0 9-15,0 1-9 0,0-1 0 0,0 0 0 16,0 0 0-16,3 0 0 0,0 0 0 0,0 0 0 16,2 3 0-16,1 5 0 0,0 2 0 0,0 6 0 0,-3 6 0 15,0 2 0-15,0 5 0 0,-3 3 0 0,0 2 0 0,0 6 0 16,-6 2 0-16,3 1 0 0,-3 4 0 0,-3 6-8 15,0 0-4-15,0 0-1 0,0 0 0 0,0 0 0 16,2 11 2-16,1 0 1 0,-3 2 0 0,0 3 0 16,0 2 10-16,3 3 0 0,-3 6 0 0,0 2 0 15,0 3 0-15,0 5 0 0,0 0 0 0,3 2 0 16,0 1 0-16,0-11 0 0,0 6 0 0,0-1 0 16,3 6 0-16,0-1 0 15,-3 1 0-15,0 2-8 0,3-2 8 0,-3 0 0 0,3-1 0 0,0 1 0 16,0 0 0-16,0 10 0 0,3-5 0 0,-3 0 0 15,3-3 0-15,-3-5 0 0,0 0 0 0,3-2 0 0,-3-3 0 0,-1-3-12 16,1-3 12-16,0 1-12 0,3-6-6 0,-3 0-2 16,0-3 0-16,0 1 0 15,-3-3-20-15,3 0-5 0,0-3-1 0,0-2 0 16,-3-4-25-16,3 1-5 0,-3-2 0 0,-3-6-537 16,0 0-107-16</inkml:trace>
  <inkml:trace contextRef="#ctx0" brushRef="#br0" timeOffset="226105.8893">11706 14809 1962 0,'0'0'43'0,"0"0"9"0,0 0 1 0,0 0 3 0,0 0-45 0,0 0-11 0,0 0 0 0,0 0 0 15,0 0 31-15,0 0 4 0,0 0 1 0,6-3 0 16,3 0 13-16,-3 1 3 0,5-3 1 0,-2 2 0 16,6-2-5-16,-3 2-2 0,3 0 0 0,0 1 0 15,3-4-31-15,3 4-7 0,-4-1 0 0,7 0-8 16,0 1 0-16,3-1-14 0,3 3 1 0,-1-3-1074 16</inkml:trace>
  <inkml:trace contextRef="#ctx0" brushRef="#br0" timeOffset="230312.7644">12486 14713 1357 0,'0'0'29'0,"0"0"7"0,-6-5 0 0,3 0 4 0,0-3-32 0,0 0-8 16,-3 0 0-16,3 0 0 0,0 0 62 0,0 0 11 15,0 0 3-15,0 0 0 0,3 3-15 0,-3-3-2 16,3 3-1-16,-3-3 0 0,3 3-13 0,0 5-2 15,0 0-1-15,0 0 0 0,0 0-14 0,0 0-4 16,6-3 0-16,3 6 0 0,0-1 1 0,0 9 0 16,3 2 0-16,-1 3 0 0,1-3-4 0,3 3-1 15,0 3 0-15,0 2 0 0,0 0-8 0,3 3-1 0,-3 2-1 0,2-2 0 16,1 2-2-16,0-4-8 0,0 1 12 16,0-4-4-16,-3 2-8 0,3-5 8 0,0 0-8 0,-4-3 8 15,-2-2-8-15,3-1 0 0,-3-2 0 0,-3 0 8 16,3 0-8-16,-3-3 0 0,-3 1 9 0,0-4-9 15,0 4 0-15,-6-6-12 0,0 0 2 0,0 0 0 32,0 0-43-32,0 0-9 0,0 0-2 0,0 0-578 0,0 0-116 0</inkml:trace>
  <inkml:trace contextRef="#ctx0" brushRef="#br0" timeOffset="230538.1338">12789 14534 1760 0,'0'0'39'0,"0"0"8"0,0 0 1 0,0 0 1 0,0 0-39 0,3 8-10 15,-3 2 0-15,0 3 0 0,-3-5 45 0,3 3 7 16,-3 2 2-16,-3 6 0 0,-3-1 3 0,3 3 1 16,-3 0 0-16,-2 6 0 0,2 5-10 0,-6 2-1 15,3 3-1-15,0 3 0 0,-3-3-3 0,0 3-1 16,-3-3 0-16,6 2 0 0,0 1-27 0,1 0-6 15,-1-1-1-15,3-2-748 16,0-2-149-16</inkml:trace>
  <inkml:trace contextRef="#ctx0" brushRef="#br0" timeOffset="243680.7794">9726 16658 1545 0,'-6'-18'44'0,"6"12"9"0,-3-7-42 0,3 5-11 0,-3-2 0 0,3-1 0 15,0 0 56-15,0 4 10 0,0-4 2 0,0 6 0 16,0-3-16-16,3 5-2 0,-3-2-1 0,0 5 0 15,0 0-20-15,0 0-4 0,0 0-1 0,6 0 0 16,0 0-4-16,3 2 0 0,0 4-1 0,0 2 0 16,0 2 4-16,3 3 1 0,0 1 0 0,-3 7 0 0,3 3 2 15,0 2 1-15,-1 1 0 0,4-1 0 0,-3 0-6 0,3 1-1 16,-3-1 0-16,3-2 0 0,0-3-10 0,0-2-2 16,-3-1-8-16,2-2 12 0,-2-2-12 0,0-1 0 15,0 0 0-15,0-2 0 0,-3 2 0 0,3-5 0 16,0 2 0-16,-6-2 0 0,3 3 0 0,0-3 0 15,0 0-13-15,-1 2 4 16,1-2-36-16,-3 0-7 0,0 0-2 0,0-3-602 16,-3 1-120-16</inkml:trace>
  <inkml:trace contextRef="#ctx0" brushRef="#br0" timeOffset="243993.1824">10220 16478 1832 0,'0'0'40'0,"-3"6"9"0,-3 1 2 0,-2 4 0 0,-1-3-41 0,-3 5-10 0,0 6 0 0,0-1 0 15,-3 1 23-15,-3 5 2 0,3 5 1 0,-6 0 0 16,1 8 10-16,-1-3 3 0,-3 6 0 0,0-3 0 15,3-3 8-15,-3-5 1 0,1 1 1 0,2-4 0 0,0 1 7 16,0 2 0-16,3-3 1 0,0 3 0 16,1-2-21-16,2 2-4 0,0-5 0 0,3-1-1 0,0-1-19 15,0-4-3-15,3 3-1 0,3-5 0 0,3-3-17 0,0 1-4 16,3-1-1-16,0-5 0 16,3 0-126-16,3-3-26 0,0 0-5 0,3-5-477 15,3-5-96-15</inkml:trace>
  <inkml:trace contextRef="#ctx0" brushRef="#br0" timeOffset="244262.0545">10819 16634 1885 0,'0'0'53'0,"0"0"12"0,0 0-52 0,9 0-13 0,0 0 0 0,-1 0 0 16,1 0 36-16,0 0 5 0,0 0 1 0,0 6 0 16,0-4-18-16,3 1-4 0,-3 0-1 0,3-3 0 15,0 5-11-15,0 0-8 0,0-2 12 0,-3-3-12 16,2 8 0-16,1-6 0 0,3 1 0 0,-3 2 0 16,3-5 0-16,0 0 0 0,3 0 0 0,-3 0 0 15,2 0-45-15,-2 0-3 0,0 0-1 16,0 0-527-16,-3 0-106 0</inkml:trace>
  <inkml:trace contextRef="#ctx0" brushRef="#br0" timeOffset="244485.8838">10973 16978 2624 0,'0'0'75'0,"0"0"15"0,0 0-72 0,0 0-18 15,0 0 0-15,0 0 0 0,0 0 16 0,0 0-1 16,3 8 0-16,3-2 0 0,0 1-15 0,0-1 9 16,0-1-9-16,3-2 8 0,0 5-8 0,6-3 0 15,-3 0 0-15,3-2 0 16,3 0-24-16,0-1-4 0,2-2-1 0,-2 0 0 16,3 0-36-16,3 0-7 0,-3 0-2 0,5 0-620 0,1-2-124 0</inkml:trace>
  <inkml:trace contextRef="#ctx0" brushRef="#br0" timeOffset="245214.9169">12905 16656 952 0,'-9'5'27'0,"6"3"5"0,-3 2-32 0,-3 1 0 16,1 2 0-16,-1 3 0 0,0 5 91 0,0-2 11 16,-3 5 2-16,0-3 1 0,3 5 4 0,-3-2 1 15,0-3 0-15,3 3 0 0,0-3-28 0,-3-2-6 16,3-3 0-16,1 2-1 0,-1 1-13 0,3-4-2 16,0-1-1-16,0-4 0 0,0-2-14 0,3 0-2 0,-3-3-1 0,6-5 0 15,0 0 15-15,0 0 3 0,-3-5 1 0,3-3 0 16,0-5-19-16,3 0-4 0,0-6-1 0,3-2 0 15,3 0-24-15,0-6-5 0,3-4 0 0,2-6-8 16,4-3 22-16,0 0-2 0,3-5-1 0,0 0 0 16,0-2-2-16,3 2 0 0,-1 0 0 0,1-3 0 15,0 3-17-15,-3 0 8 0,0 5-8 0,-4 1 0 16,4-6 0-16,-3 5 0 0,3-5 0 0,0 11 0 16,-3-3 8-16,3 8-8 0,-4-1 0 0,1 1 0 15,0 6 0-15,0 1 0 0,0 1 0 0,-3 5-9 16,0 3 9-16,-3 5-8 0,-1 0 8 0,-2 3-8 15,0 0 8-15,0 5-10 0,-3 0 10 0,3 5-10 16,-3 3 10-16,0 0-12 0,0 5 12 0,-3 6-12 16,-3-4 12-16,3 7-13 0,-3-1 5 0,0 8 8 0,0 0-9 0,0 3 9 15,-3-1 0-15,3 4 0 0,0-1 0 0,0-2-8 16,-3 5 8-16,3-3 0 0,-3 3 0 16,3-2 0-16,-3-1 0 0,0 1 0 0,3-1 0 15,-3 0 0-15,0 1 0 0,0-1 0 16,3 1 0-16,-3-6 0 0,3 0 0 0,-3 0 0 0,3-3 0 0,0-2-8 15,0 3 8-15,0-6 0 0,0-3-18 0,0 1 3 16,3-6 1-16,-3 0 0 16,3-2-10-16,0-3-3 0,0-3 0 0,-3-5 0 15,0 0-29-15,6 3-5 0,-6-3-2 0,0 0 0 16,0 0-111-16,6-3-22 0,-3-2-5 0</inkml:trace>
  <inkml:trace contextRef="#ctx0" brushRef="#br0" timeOffset="245435.65">12840 16555 2602 0,'0'0'74'0,"0"0"15"0,0 0-71 0,0 0-18 0,0 0 0 0,0 0 0 15,3 8 10-15,3-3-2 0,3 1 0 0,3 1 0 16,-1-1-8-16,4-1 0 0,3-2-10 0,3 2 10 0,-3 0-24 15,3-2 0-15,3-3 1 0,-4 5 0 16,4-5-37-16,3 0-8 0,0 3-2 0,3-3-610 16,5 0-123-16</inkml:trace>
  <inkml:trace contextRef="#ctx0" brushRef="#br0" timeOffset="245912.1309">14018 15759 2131 0,'-14'-14'47'0,"8"9"9"0,0 2 3 0,0-2 1 0,-3 0-48 0,6 0-12 0,3 5 0 0,0 0 0 16,0 0 13-16,0 0 1 0,0 5 0 0,0 8 0 15,3 0-14-15,3 8 0 0,6 3 0 0,0 3 0 16,5 10 13-16,1 0 7 0,6 5 0 0,3 6 1 16,0 7 5-16,2 4 1 0,1 1 0 0,3 1 0 15,-3 0-7-15,-1 0-2 0,-2-8 0 0,0 5 0 0,-6 0 2 16,3-5 0-16,-3 0 0 0,-1-5 0 16,-2-3-12-16,3-3-8 0,-3 0 9 0,-3-5-9 0,3-10 10 0,-3-1-10 15,-1 1 10-15,1-3-10 16,0-3 0-16,-3-3 8 0,0-2-8 0,0-5 0 15,0-3-112-15,0 0-24 0,-3-6-6 0,3-4-837 16</inkml:trace>
  <inkml:trace contextRef="#ctx0" brushRef="#br0" timeOffset="246829.4104">15572 16716 1983 0,'0'0'44'0,"0"0"8"0,3-5 3 0,-3 0 1 0,3-3-45 0,0 0-11 0,0-3 0 16,-3 1 0-16,3-1 22 0,-3-2 2 16,0 0 1-16,0-1 0 0,-3 1-7 0,0 0-2 15,-3 0 0-15,0-3 0 0,-3 3 3 0,0 5 0 16,0-5 0-16,-2 5 0 0,-4-3-1 0,0 3 0 15,0 3 0-15,3 2 0 0,-3 3 2 0,0 3 1 0,-3 2 0 0,4 3 0 16,-4 3-21-16,3 4 0 0,0 4 0 0,0 5 0 16,3 2 0-16,0 1-13 0,0 2 5 0,3-3 8 15,3 1-10-15,0 2 10 0,1-3 0 0,2-5-9 16,0 6 9-16,3-3-8 0,0-8 8 0,0 2-8 16,0-5 8-16,3-2 0 0,2 0 0 0,-2-6 0 15,0 0 0-15,-3-5 0 0,9 3 0 0,-3-6 0 16,3-2 21-16,0 2 0 0,0-7 0 0,3 4 0 15,-3-2-7-15,3-5-2 0,-3 5 0 0,3-2 0 16,0-4-12-16,-3 6 0 0,2 1 0 0,1-4 0 16,-3 6 0-16,3-3 0 0,0 5 0 0,0-2 0 15,0-1 0-15,0 6 0 0,0 0 0 0,0 0 0 16,0 8 0-16,-1-2 0 0,-2-1 0 0,3 3 0 0,-3 5 0 16,3 0 0-16,-3 1 0 0,-3 1 0 0,0 1 0 0,3 3 0 15,-6-3 0-15,0 2 0 0,0 6 0 16,-3-3 0-16,0 3 0 0,-3 0 0 0,0 0 0 15,0 2 8-15,-3 1-8 0,-3-1 0 0,3 1 8 0,0-4-8 16,-3-1 0-16,0 4 9 0,3-8-9 0,-3 9 10 16,0-9-10-16,3 1 10 0,0-3-10 0,-2-3 8 15,2-2-8-15,0-3 8 0,3 0-8 0,0-3 10 16,3-5-10-16,0 0 10 0,0 0 16 0,0 0 3 16,0 0 1-16,0 0 0 0,0 0 11 0,6 0 3 15,3-5 0-15,-3-3 0 0,5 2-20 0,-2 4-3 16,6-9-1-16,-3 8 0 0,0-2-8 0,3 0-3 0,0 0 0 0,0-3 0 15,0 5-9-15,-3-2 0 0,2-1 0 0,1 1 0 16,0-3-12-16,0 3 1 0,3-3 1 0,-3 3 0 31,6-3-86-31,-4-6-18 0,4 9-3 0,6-3-1013 0</inkml:trace>
  <inkml:trace contextRef="#ctx0" brushRef="#br0" timeOffset="247985.8257">17903 16452 1263 0,'0'0'28'0,"-6"0"5"0,3-3 2 0,-3-2 1 0,0 0-36 0,0 5 0 15,3-6 0-15,-3 4 0 0,3-4 44 0,0 1 1 16,0 2 1-16,3 3 0 0,0 0 13 0,0 0 2 16,0 0 1-16,0 0 0 0,0 0-6 0,0 0-2 15,0 0 0-15,0 0 0 0,3 6-13 0,-3 2-2 16,3 0-1-16,0 5 0 0,3 0 8 0,-3 3 2 15,3 0 0-15,-3 2 0 0,3 1-29 0,-3-3-6 16,0 8-1-16,0-3 0 0,0-3-4 0,0 3 0 0,0 1-8 16,-3-4 12-16,0 1-12 0,0-6 9 0,0 5-9 0,0-4 8 15,0-1-8-15,0-5 0 0,-3 2 0 16,3-2 0 0,0-8-41-16,0 0-11 0,0 0-1 0,0 0-578 0,0-8-115 0</inkml:trace>
  <inkml:trace contextRef="#ctx0" brushRef="#br0" timeOffset="248390.6061">18061 16632 787 0,'3'16'22'0,"-3"-6"6"0,3-2-28 0,-3 3 0 16,3-1 0-16,3 1 0 15,-6-3 82-15,3 0 11 0,2 2 3 0,-5-2 0 16,0-8-2-16,3 6 0 0,-3-6 0 0,0 0 0 0,0 0-6 0,0 0-2 16,0 0 0-16,0 0 0 0,0 0-4 0,0 0-1 15,3-6 0-15,3-2 0 0,-6-2-36 0,3-1-7 16,3-2-2-16,-3 0 0 0,0-3-21 0,3 3-5 16,0-3-1-16,0 0 0 0,0 0-9 0,3-3 0 15,-3 6 0-15,3 0 0 0,0 2 0 0,0 1 0 16,0-1 0-16,-3 3 0 0,3 3 0 0,-1 0 0 0,1 2 0 0,0-2 0 15,-3 5 0-15,3 5 0 16,-3-2-9-16,3 2 9 0,-3 0 0 0,3 3 0 16,0 3 0-16,-3-1 0 0,3 1 0 0,0 2 0 0,-3 0 0 15,3 1 9-15,0-1-9 0,-3 5 0 0,-1-4 0 16,4-1 0-16,-3 0 0 0,0 0 0 16,0 1 0-16,0-1 0 0,-3-3-12 0,0-2-4 0,0 0 0 0,0 3-1 31,0-3-53-31,-3 0-10 0,-3-3-3 0,0 3-788 0</inkml:trace>
  <inkml:trace contextRef="#ctx0" brushRef="#br0" timeOffset="248570.7074">17942 16105 2232 0,'0'0'49'0,"0"0"11"0,0 0 1 0,0 0 1 0,0 0-50 0,0 0-12 16,0 0 0-16,0 0 0 16,0 0-22-16,0 0-7 0,0 0-2 0,0 8-612 15,3-3-122-15</inkml:trace>
  <inkml:trace contextRef="#ctx0" brushRef="#br0" timeOffset="249447.702">19403 16150 1594 0,'-3'-10'45'0,"3"10"10"0,-3-8-44 0,3 5-11 0,0 3 0 0,0 0 0 0,0 0 36 15,0 0 6-15,0 0 1 0,-3 8 0 0,0 5-7 0,0 3 0 16,3 5-1-16,0 3 0 0,-3 5-20 0,3 0-4 16,0 3-1-16,0 5 0 0,0-3 0 0,0 3 0 15,-3-7 0-15,3 7 0 0,-6-6 10 0,6 4 1 16,-3-3 1-16,0 2 0 0,0-8-4 0,3 6-1 16,0-5 0-16,0-1 0 0,0-7 2 0,3-1 0 15,0-5 0-15,-3 1 0 0,3-7 5 0,-3-7 2 16,0 0 0-16,0 0 0 0,6 0 12 0,0-7 2 15,0-1 1-15,3-8 0 0,-3-3-19 0,0-5-4 16,3-7-1-16,-3-1 0 0,3 0-17 0,-3-8 8 16,3 9-8-16,-6-9 0 0,3 0 8 0,-3-5-8 0,0 0 0 0,0 0 0 15,0-2 8-15,-3 2-8 0,0 5 0 0,3 0 0 16,-3 3 0-16,2 3 0 0,1 5 0 0,0 0 0 16,0 2 0-16,0 9 0 15,0-3 0-15,0 2 0 0,3 6 0 0,-3 0 0 0,0 7 0 0,0-2-9 16,-3 8-7-16,0 0 0 0,3 8-1 0,3 3 0 31,-3 2-10-31,0 3-1 0,0 5-1 0,0 0 0 0,0 6 15 0,0 2 3 0,3 5 1 0,-3 1 0 16,0 4 10-16,0-2 0 0,0 0 0 0,0-2-8 15,0-1 8-15,0-2 0 0,0-3 0 0,3-2 0 16,0-4 0-16,0-1 0 0,0-4 0 0,3-2 0 16,-1-5 0-16,1 2 0 0,0-5 0 0,3-3 0 15,0-5 17-15,3 0-1 0,-3-3 0 0,3-7 0 16,3 2 3-16,0-5 0 0,-1-3 0 0,1-5 0 0,-3-6-10 0,0-2-1 15,0-3-8-15,-3-5 12 16,3 0-12-16,-3 3 11 0,-1-6-11 0,-2 8 10 0,3 1-10 16,0 1 0-16,-3 4 0 0,3 2 8 0,-3-2-8 0,0 10 0 15,3-3 0-15,-3 9 0 0,-3 2 0 16,3 3 0-16,-3 2-9 0,0 6 9 0,2 4-8 16,-5 4 8-16,3 2-12 0,-3 1 12 0,0 7-12 0,-3 0 12 15,0 5-12-15,0 3 12 0,-3 8 0 0,0-2 0 16,0 5 0-16,0-1 0 0,0-2 0 0,-2 3 0 15,-1-3 0-15,0 0 0 0,0-5-10 0,3 5-2 16,0-5 0-16,0-3 0 16,0 2-37-16,6-4-8 0,0-1-2 0,0 1-584 15,3-3-117-15</inkml:trace>
  <inkml:trace contextRef="#ctx0" brushRef="#br0" timeOffset="249850.0264">20356 16536 1690 0,'0'0'48'0,"-6"-5"11"0,3-3-47 0,-3 8-12 0,0-5 0 0,0-3 0 15,0 5 56-15,0-2 10 0,-3 0 2 0,0 5 0 16,0 0-10-16,0-3-2 0,-3 3 0 0,0 3 0 16,-3-3-19-16,4 5-4 0,-4-2-1 0,0 2 0 15,0 6-6-15,3-3-2 0,0 5 0 0,-3 0 0 16,6 3-24-16,-3 2 0 0,3 1 8 0,4-1-8 15,-1 4 0-15,3-4 0 0,0 1 0 0,0-3 0 16,3-1 0-16,3-1 0 0,0-4 0 0,3 1 0 0,-1-6 0 16,4-2 0-16,0-3 0 0,0 0 0 0,3 0 0 0,0-8 16 15,0-3 0-15,3-2-1 0,0-3 1 16,-3 3 0-16,0-6 0 0,-1 1 0 0,-2 5-16 0,3-1 0 16,-6 1-9-16,3 5 9 0,-3-2 0 0,0 2 13 15,-6 8-1-15,6 0 0 0,-6 0-12 0,6 0 11 16,0 8-11-16,0 2 10 0,-3-2 4 0,0 5 1 15,3 1 0-15,0-1 0 0,0 5-15 0,-3-4-13 16,3 4 2-16,-3-2 1 0,3-3-10 0,-3 0-1 16,3-2-1-16,-4 0 0 15,1-3-7-15,0-3-2 0,-3-5 0 0,0 0 0 16,6 0-70-16,3-3-15 0,-3-5-2 0,0 3-478 0,3-8-96 16</inkml:trace>
  <inkml:trace contextRef="#ctx0" brushRef="#br0" timeOffset="250087.5883">20591 15976 1306 0,'0'0'28'0,"0"0"7"0,0 7 1 0,0 4 1 0,0 0-29 0,0 2-8 0,0 0 0 0,0 3 0 16,3 3 30-16,0 2 5 0,-3 5 1 0,0 1 0 15,-3 2 14-15,3 0 3 0,-3 3 1 0,0 13 0 16,-3-6-2-16,3 1 0 0,-3-3 0 0,0-3 0 0,0 6-19 0,0-8-4 15,0 2-1-15,0-2 0 0,0 0-17 0,0-6-11 16,3 1 12-16,-3-4-12 16,3-1 8-16,3-4-8 0,-3-2 0 0,0-5 0 15,3-4-14-15,0 7-10 16,3-9-1-16,-3 3-536 0,0-8-107 0</inkml:trace>
  <inkml:trace contextRef="#ctx0" brushRef="#br0" timeOffset="250340.0103">20284 16396 2059 0,'0'0'45'0,"0"0"10"0,0 0 1 0,0 0 2 0,0 0-46 0,0 0-12 0,3-5 0 0,6 5 0 16,0-5 0-16,0 5 0 0,3 0 0 0,0 0 8 15,-3-3-8-15,6 3 0 0,-1-3 9 0,4 3-9 16,0 0 0-16,0 0 0 0,0 0 0 0,3 3 0 15,0-3 0-15,-4 3 0 0,1-3 0 0,0 0 0 16,3 0-10-16,0-3-3 0,-3 0-1 0,2 1 0 31,-2-4-54-31,0 1-12 0,3-3-1 0,-3 0-1 16,0-5-107-16,3 0-22 0,-4 0-4 0,-2 2-1 0</inkml:trace>
  <inkml:trace contextRef="#ctx0" brushRef="#br0" timeOffset="250892.2426">20960 16034 1258 0,'-3'-19'36'0,"0"11"7"0,3 3-35 0,0-3-8 16,-3 3 0-16,3-1 0 15,0 4 127-15,0 2 23 0,-6 0 5 0,3 8 1 16,0-3-58-16,-3 8-11 0,0 6-3 0,3 2 0 16,-3 0-41-16,0 3-9 0,0 2-2 0,-3 9 0 0,3-3-7 15,-3-1-1-15,-2 4-1 0,5-1 0 0,-3 1-7 16,0-1-2-16,0-2 0 0,-3-1 0 0,6 1-14 0,-3-3 9 16,3 0-9-16,0 0 8 0,3-5-8 0,0-3 0 15,3 6 0-15,3-9-11 16,-3-2-48-16,6 0-9 0,0-3-3 0,3-5 0 15,0 6-132-15,0-9-26 0,3 3-6 0,0-8-1 16,3 5 95-16,-1-5 18 0,4-5 4 0,0 5 1 16,3-3-31-16,0-7-7 0,-3 4 0 0,2-4-1 15,-5-6 101-15,3 0 21 0,-3 0 4 0,0 0 1 0,0-2 112 0,0 4 22 16,-3 1 5-16,-3-5 1 0,0 4 47 0,-4-1 10 16,-2 1 1-16,0 4 1 0,0-3-37 0,-3 5-7 15,-3 0-1-15,0 0-1 0,3 5-16 0,-6-2-3 0,4 5-1 0,-4-3 0 16,3 6-39-16,-6-3-7 0,0 8-1 0,3 2-1 15,-3-2-21-15,0 5-4 0,3 3-1 0,-3 0 0 16,0 3-14-16,3 2-3 0,3-3-1 0,-3 6 0 16,3-8-11-16,0 5 0 0,0-7 0 0,3-1 0 15,6-3 0-15,-3 4 0 0,0-4 0 0,0-2 0 16,3-3 0-16,0-2 0 0,0 2 0 0,0-5 0 16,0 0 0-16,0 0 0 0,3 0 12 0,-3-5-4 15,3-3 4-15,0 3 1 0,-3 0 0 0,3-3 0 16,-4 5-13-16,1-8 8 0,0 9-8 0,0-4 0 15,0 4 0-15,0-1 0 0,-3 3 0 0,-3 0 0 16,6 0 0-16,0 0 0 0,-6 0 0 0,6 8 0 0,0-3 0 16,0 9-8-16,0-4 8 0,0 1-10 0,0 2-9 0,0-2-1 15,0-4-1-15,0 4 0 16,3-3-25-16,0-3-5 0,-1 3-1 0,4-8 0 16,0 0-44-16,-3 0-8 0,3 0-3 0,3-8 0 15,0-2 15-15,-3 2 2 0,0-11 1 0,6 6 0 16,-1-5-94-16,1-4-18 0,-3-9-4 0</inkml:trace>
  <inkml:trace contextRef="#ctx0" brushRef="#br0" timeOffset="251231.9957">21546 16137 1188 0,'0'0'26'0,"0"0"6"0,0 0 0 0,0 0 1 0,-3 8-33 0,-3 5 0 0,3 0 0 0,-3 1 0 16,0 4 64-16,0 1 5 0,0 2 2 0,-2 3 0 15,-1-3-7-15,0 5 0 0,0 1-1 0,-3-1 0 16,3-2 9-16,0 2 3 0,0-4 0 0,3 4 0 15,0-2-27-15,3-3-4 0,-3-2-2 0,6-1 0 16,0-5-18-16,3-2-4 0,-3-1-1 16,3-4 0-16,3 2-8 0,-6-8-2 0,9 0 0 15,0 5 0-15,6-10-9 0,-3 5 0 0,0 0 0 0,0-3 8 16,2 3-8-16,-2 0-12 0,6 0 2 0,-3 0 1 16,3 3-5-16,0-3-1 0,0 5 0 0,0 0 0 31,-1 3-23-31,1 0-5 0,-3 3-1 0,-6-3 0 0,3 0 0 0,-6 5 0 0,6-8 0 0,-9 6 0 15,-3-3 36-15,-3 5 8 0,-3-5 0 0,0 2 0 16,-6 1 59-16,-3 0 13 0,0 2 4 0,-6 0 0 16,1 0 34-16,-4-2 7 0,0-3 2 0,-3 0 0 0,3 5-27 0,-2-5-6 15,2-3-1-15,0 6 0 0,3-9-56 0,0 4-11 16,3-6-2-16,4 0-856 16,2-6-172-16</inkml:trace>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9T18:54:23.697"/>
    </inkml:context>
    <inkml:brush xml:id="br0">
      <inkml:brushProperty name="width" value="0.05292" units="cm"/>
      <inkml:brushProperty name="height" value="0.05292" units="cm"/>
      <inkml:brushProperty name="color" value="#FF0000"/>
    </inkml:brush>
  </inkml:definitions>
  <inkml:trace contextRef="#ctx0" brushRef="#br0">8571 2953 1138 0,'0'0'32'0,"0"0"8"0,0 0-32 0,0 0-8 16,0 0 0-16,3-6 0 0,3 1 73 0,-3 0 14 15,0-3 2-15,0 0 1 0,3 3-22 0,-3-6-5 16,3 3-1-16,-3 0 0 0,0-2-10 0,3 2-1 16,0 0-1-16,0 3 0 0,-3-3-18 0,0 2-3 15,0-4-1-15,-3 7 0 0,3-5-11 0,-6 3-2 16,3-6-1-16,-3 9 0 0,0-9 2 0,-3 3 1 16,3 3 0-16,-3-1 0 0,-3 1 0 0,3 0 0 15,-6 2 0-15,3 1 0 0,0 2-7 0,0 0-2 0,-2 2 0 16,-1 4 0-16,0-1-8 0,0 5 0 15,0-2 0-15,3 6 8 0,-3 1-8 0,3 4 0 0,-3 0 0 0,3 2-11 16,0 2 11-16,0 4 0 0,4-9 0 0,-1 6 0 16,0 0 0-16,3 0-8 0,0 2 8 0,-3 1-8 15,3-9 8-15,3 4 0 0,0-4 0 0,3-2 0 16,0 0 0-16,0 0 0 0,0-6 0 0,3-2-8 16,-3 5 8-16,3-10 0 0,-6-3 0 0,5 11 0 15,-5-11 0-15,0 0 0 0,0 0 0 0,12 2 0 16,3 1 0-16,-15-3 0 0,12-5 8 0,0-1-8 15,-3-2 12-15,0 0-3 0,-3 3 0 0,3-5 0 16,0-1 2-16,0 0 0 0,-3-2 0 0,-3 0 0 0,0 0-3 16,-3 2 0-16,3-2 0 0,0 2 0 0,-3-2-8 0,0 5 0 15,0 0 0-15,0 3 0 0,2-6 0 0,-2 9 12 16,-2-1-4-16,2-5 0 0,0 8 7 0,0-3 1 16,-3 1 0-16,3 2 0 0,0 0-16 0,0 0 11 15,0 0-11-15,0 0 10 0,3 8-10 0,-1 0 10 16,1 0-10-16,-3 2 10 0,-5 1-10 0,7 2 8 15,1 0-8-15,0 1 8 0,0 1-8 0,0 1 10 16,-3-5-10-16,3 5 10 0,0 2-10 0,-3 3 0 16,0-5 9-16,3 5-9 0,3 1 0 0,-6 4 8 15,0-5-8-15,0 3 0 0,0 0 0 0,0-3 9 16,-3 3-9-16,0-3 0 0,-3 0 15 0,6 3-4 16,3 0-1-16,-6-3 0 0,0-8 4 0,3 6 1 0,-3-1 0 0,6-2 0 15,0 0 1-15,-3-3 1 0,0-2 0 16,0-1 0-16,3-2-5 0,0 0 0 0,-3-8-1 15,0 0 0-15,0 0-2 0,6 6 0 0,-6-6 0 0,0 0 0 16,0 0 14-16,12-3 2 0,0-2 1 0,-3-1 0 16,0 1 2-16,3-3 1 0,0 0 0 0,0 0 0 15,0 3-10-15,-1 0-3 0,1-6 0 0,-3 0 0 16,6 1-8-16,-6 2-8 0,0 0 9 0,3 3-9 16,0-1 0-16,0-2 0 0,-3 1 0 0,-3-1 0 15,6 2-19-15,-3-4-3 0,-1 7-1 0,1-7 0 16,0 2-134-16,3 0-27 0,0 2-6 0,-6 4-1 15</inkml:trace>
  <inkml:trace contextRef="#ctx0" brushRef="#br0" timeOffset="865.1918">9071 2471 1458 0,'-6'3'32'0,"6"-3"6"0,0 0 2 0,0 0 1 0,0 0-33 0,-5 3-8 0,-1 4 0 0,6-7 0 15,-6 6 28-15,0 2 4 0,0-3 1 0,0 3 0 16,0 0 3-16,3 0 0 0,-3 2 0 0,0-2 0 16,3 3 4-16,-3-1 0 0,-3 4 1 0,3 2 0 15,0 2-9-15,-3-2-1 0,6 2-1 0,-3 4 0 16,0 1-4-16,0 4-1 0,3-1 0 0,-3-2 0 15,3 5-5-15,1 3 0 0,-1-5-1 0,0-1 0 16,3 6-3-16,0-6 0 0,0 1 0 0,0-1 0 0,6-2-6 16,-4 0-2-16,-2-3 0 0,3 0 0 0,3-2-8 15,-3 2 0-15,3-8 0 0,0-2 0 0,0 2 0 16,-3 0 0-16,3 0 9 0,3-2-9 0,-6-1 0 0,6-4 0 16,-3 2-12-16,3-3 4 15,0 3-22-15,0-8-4 0,0 5-1 0,3-2 0 16,0-1-103-16,-1-4-21 0,-2-3-4 0</inkml:trace>
  <inkml:trace contextRef="#ctx0" brushRef="#br0" timeOffset="1276.919">9262 2678 1624 0,'0'0'46'0,"0"0"10"0,0 0-45 15,0 0-11-15,0 0 0 0,0 0 0 0,0 0 52 0,0 0 8 0,0 0 1 0,0 0 1 16,0 0-21-16,0 0-4 0,0 0-1 0,0 0 0 16,0 0 8-16,0 8 0 0,0 2 1 0,0 1 0 15,0 2 8-15,0 0 2 0,-3 3 0 0,0 0 0 16,0 5-28-16,3 0-6 0,-3 3-1 0,-3 3 0 15,3-4-8-15,0 1-3 0,-3 0 0 0,3-3 0 0,0 3-1 16,0-3-8-16,3 3 12 0,0-3-4 16,-3-8-8-16,3 3 0 0,0 0 9 0,3 3-9 0,0-6 8 0,0 0-8 15,3-2 10-15,0 2-10 16,0 0 12-16,3-2-4 0,-3-3-8 0,3-3 12 16,3 0-12-16,0 0 8 0,-3-2-8 0,3 2 0 0,-1-5 0 15,1 0 0-15,0 0 0 0,0 0 0 0,0-8 0 0,0 6 0 16,-3-1 0-16,0-5 0 0,-9 8-14 0,6-5-9 15,0-3-1-15,3 3-1 16,-3-1-55-16,-3 4-12 0,-3 2-1 0,6-8-557 16,-3 3-111-16</inkml:trace>
  <inkml:trace contextRef="#ctx0" brushRef="#br0" timeOffset="1489.3597">9140 2985 1616 0,'0'15'36'0,"0"-15"7"0,0 0 1 0,6 0 1 0,3 0-36 0,0 0-9 0,0 0 0 0,0 0 0 15,5 0 32-15,-2 0 5 0,0-5 1 0,3 2 0 16,0-2-22-16,0 3-5 0,0-4-1 0,0-2 0 16,3 0-10-16,-1 3 0 0,-2-3 0 0,3 3 8 15,0-3-24-15,-3 0-6 0,-3 0-1 0,0 3-753 16</inkml:trace>
  <inkml:trace contextRef="#ctx0" brushRef="#br0" timeOffset="1759.5254">9476 2511 1638 0,'6'0'36'0,"-6"0"7"0,0 0 1 0,0 0 3 0,3 3-38 0,3 2-9 15,-3 3 0-15,3 2 0 0,3 4 64 0,0 1 12 16,3 4 1-16,0 0 1 0,0 2-19 0,0 2-4 16,2 1-1-16,1 0 0 0,-3 5-10 0,0 0-1 15,3 3-1-15,-3 2 0 0,-3 4-17 0,0-7-3 16,0-2-1-16,-3 3 0 0,3-3-3 0,-6 6-1 16,0-4 0-16,-3 4 0 0,0 2-4 0,-3-5-1 15,0-3 0-15,-3 2 0 0,0-1-12 0,-3-1 0 16,6-3 0-16,-3 1 0 15,-3-6-18-15,6 0-10 0,-3-3-1 0,3-4-679 16,0-1-135-16</inkml:trace>
  <inkml:trace contextRef="#ctx0" brushRef="#br0" timeOffset="2269.8866">10319 2733 1384 0,'0'0'39'0,"0"0"9"0,0 0-38 0,0 0-10 16,0 0 0-16,0 0 0 0,0 5 68 0,0-5 11 0,0 0 2 0,6 8 1 15,0-5-19-15,-6-3-4 0,0 0-1 0,14 3 0 16,1-1-7-16,0 4-2 0,0-6 0 0,0 0 0 16,3 0-21-16,0 0-4 0,-3 0 0 0,2 2-1 15,-2-2-15-15,3 0-8 0,-3 0 8 0,0 3-8 16,-3 2 8-16,3-2-8 0,-3-1 8 0,2-2-8 15,-2 6-14-15,-3-4-7 0,3-2-2 0,-3 3-593 16,0 2-120-16</inkml:trace>
  <inkml:trace contextRef="#ctx0" brushRef="#br0" timeOffset="2478.1048">10357 3061 1767 0,'0'0'39'0,"0"0"8"0,6 11 1 0,-3-3 2 0,-3-8-40 0,9 2-10 16,0 1 0-16,3-3 0 0,-3 0 76 0,3-3 12 16,3 1 4-16,0-1 0 0,2 3-8 0,-2-3-2 15,3-2 0-15,0 5 0 0,-3-2-46 0,3 2-8 16,0-3-3-16,-3 0 0 0,2 1-25 0,1-1 8 0,-3 0-8 16,3 1 0-1,3 2-19-15,0-3-9 0,-3 0-1 0,2 3-691 16,-2 0-139-16</inkml:trace>
  <inkml:trace contextRef="#ctx0" brushRef="#br0" timeOffset="3335.3146">11703 2942 1508 0,'0'0'33'0,"0"0"7"0,0 0 2 0,0 0 0 0,0 0-34 0,0 0-8 0,3 0 0 0,-3-8 0 15,3 3 68-15,0 5 11 0,0-8 2 16,0-3 1-16,0 3-20 0,0 1-4 0,-6-4-1 0,3 0 0 16,-3 1-6-16,3-1-2 0,-3 3 0 0,0 0 0 15,3 3-16-15,-6-6-3 0,3 4-1 0,-3-1 0 16,0 0-12-16,0 2-2 0,0 1-1 0,-3 2 0 15,3-2-5-15,-3 5-1 0,0-3 0 0,3 3 0 16,-3 0-8-16,0 6 0 0,0-4 0 0,0 6 0 16,1-2 0-16,2 4 0 0,-6 9 0 0,6-1 0 15,-3-2 0-15,0 3 0 0,3 4-10 0,0-4 10 16,0 2-10-16,3 0 10 0,-3 1-10 0,3-1 10 16,0 0 0-16,3 0 0 0,0 0 0 0,0-2 0 15,3-3 0-15,0-1 0 0,0 4 0 0,3-8 0 16,0-1 0-16,-3 1 0 0,3-1 0 0,3-2 0 15,-3 0 12-15,0-5-12 0,3-1 12 0,0 1-12 0,-3-3 20 16,2-3-4-16,1-2 0 0,0-3 0 0,0 0 0 0,0 0-1 16,-3-2 0-16,3 2 0 0,3-5-15 0,-3-3 11 15,0 3-11-15,-3-1 10 0,0 1-10 0,0 0 0 16,-3 0 9-16,0-1-9 0,0 1 0 0,0 3 0 16,0 2 0-16,0-3 8 0,-3 0-8 0,0 4 0 15,0 1 0-15,-3 4 0 0,0-1 0 0,3 3 0 0,0 0 0 16,0 3-8-16,-3 2 0 0,0 3 0 15,6 2 0-15,-3-2 0 0,3 3 8 0,3 2-10 16,-6 0 10-16,6 1-10 0,2-1 10 0,-2 0 0 16,-3 0 0-16,6-5 0 0,0 3 0 0,0 2 0 15,3-2 0-15,-3-1 0 0,3-2 0 0,0-3 0 0,0 1 0 0,0-1 0 16,0-2-16-16,2-1 0 0,-2 1-1 0,3-3-700 16,0 0-140-16</inkml:trace>
  <inkml:trace contextRef="#ctx0" brushRef="#br0" timeOffset="3784.087">12483 2709 1609 0,'0'-10'35'0,"0"10"7"0,0 0 2 0,0 0 2 0,0 0-37 0,0 0-9 16,0 0 0-16,0 0 0 0,0 0 44 0,0 0 6 0,0 10 2 0,0 1 0 16,0 2-18-16,0 3-3 15,3 0-1-15,-3 5 0 0,3 0 24 0,-3 3 5 0,3 3 1 0,-3-6 0 16,2 2-12-16,-2 4-1 16,0-6-1-16,0 3 0 0,3-3-29 0,-3-2-5 0,3-1-2 0,-3 1 0 15,0-3-10-15,0-3 0 0,0 0 0 0,0-2 0 16,0-1 0-16,0 1 0 0,3-6 0 0,-3 3 0 31,0-3-38-31,0-5-10 0,0 0-1 0,0 0-1 16,0 0-38-16,0 0-7 0,0 0-1 0,0 0-1 0</inkml:trace>
  <inkml:trace contextRef="#ctx0" brushRef="#br0" timeOffset="3932.5779">12352 3019 1474 0,'0'0'41'0,"0"0"11"0,0 0-42 0,0 0-10 16,0 0 0-16,6-3 0 15,2 3 60-15,-2-2 9 0,3 2 3 0,0-6 0 16,3 4-13-16,-3-4-3 0,6 6 0 0,-6-5 0 0,3 2-44 0,-3-2-12 16,6 0 0-16,-3 0 0 0,-1-1 0 0,4 1-17 15,0-3 4-15,0 0-538 16,0 0-107-16</inkml:trace>
  <inkml:trace contextRef="#ctx0" brushRef="#br0" timeOffset="4416.9669">13003 2516 1371 0,'0'0'30'0,"0"0"6"0,0 0 2 0,0 0 1 0,0 8-31 0,3 0-8 0,-3 0 0 0,0 3 0 16,0 4 59-16,3-1 10 0,-3 2 3 0,0 2 0 15,0 3-5-15,3 6-1 0,-3-6 0 0,0 3 0 16,3 2-9-16,-3 1-1 0,3-1-1 0,0 1 0 15,-3-1-27-15,0-2-4 0,0 2-2 0,0-5 0 16,0 3 6-16,0-5 2 0,-3 2 0 0,3-3 0 16,0-2-8-16,0 3-2 0,-3-11 0 0,3 2 0 15,-3 4-7-15,3-4-1 0,0-2-1 0,0-3 0 16,0-5 18-16,0 0 4 0,0 0 1 0,0 0 0 16,0 0-34-16,0 0 0 0,9-2 0 0,0-1 0 15,-3-2 0-15,3 0 0 0,-3-3 0 0,3 0 0 16,-6 2 0-16,6 1 0 0,3-6 0 0,-3 9 0 15,3-6-11-15,0 3-9 0,-1 5-1 0,4-6-1 16,-3 6 10-16,3 6 3 0,-3-6 0 0,3 5 0 16,0 3 9-16,0-6-10 0,-6 4 10 0,3 2-10 0,-4-3 10 15,1 3 0-15,0 0 0 0,-3 0 0 0,-3 2-12 0,0-2 2 16,0 0 1-16,-3 6 0 0,-6-7 9 0,3 4 0 16,-3-3 10-16,0 3-10 0,-3 2 20 0,-2-3-3 15,-1-2 0-15,0 8 0 0,-6-8 19 0,3 3 4 16,-3-3 1-16,3-3 0 0,0 3 11 0,0-8 3 15,1 3 0-15,2-3 0 0,3 0-35 0,0-3-6 16,0 3-2-16,0-5 0 0,3-1-12 0,0-2-16 16,6 0 3-16,-3-2-807 0,6 2-160 15</inkml:trace>
  <inkml:trace contextRef="#ctx0" brushRef="#br0" timeOffset="5094.3405">13542 2604 1378 0,'-6'-3'30'0,"6"3"6"0,0 0 2 0,0 0 2 0,0-3-32 0,0 3-8 0,0 0 0 0,0 0 0 15,0 0 68-15,0 0 12 0,0 0 2 0,0 0 1 16,6 0-24-16,-6 0-5 0,0 0-1 0,6 11 0 15,-3-3 0-15,0 2 0 0,0 1 0 0,-6 2 0 16,0 3-1-16,0 3-1 0,3 2 0 0,-6-3 0 16,0 3-21-16,3 6-4 0,3-3-1 0,-3-1 0 15,3 4-5-15,0-1 0 0,0 3-1 0,-3-2 0 16,0-1-6-16,0 1-1 0,3-3 0 0,0-1 0 16,0-1 1-16,0-1 0 0,3 0 0 0,0-2 0 15,-3 2-2-15,3-3-1 0,3-2 0 0,-6-3 0 16,3 3-10-16,3-8 0 0,0 3 0 0,3-1 0 15,-3 1 8-15,3-8-8 0,0-1 8 0,3 1-8 16,0-1 8-16,0-2-8 0,0 0 0 0,-1 0 8 16,4-5-8-16,-3 3 0 0,-3-1 9 0,0-5-9 0,3 3 0 0,-3-3-13 15,0 2 1-15,0-7 1 16,0 5-42-16,0 0-9 0,-3 0-2 0,0 0 0 16,0 0-32-16,-4 1-8 0,1-1 0 0,0 0-514 15,-3 0-102-15</inkml:trace>
  <inkml:trace contextRef="#ctx0" brushRef="#br0" timeOffset="5410.1832">13387 2955 1940 0,'0'0'43'0,"0"0"9"0,0 0 1 0,0 0 1 0,0 0-43 0,9 0-11 0,0 0 0 0,3-2 0 16,3 2 97-16,0-6 18 0,3 1 3 0,0-3 1 15,0 3-43-15,2-3-8 0,1 3-1 0,0-9-1 16,3 7-39-16,0 1-8 0,-3-2-2 0,-1 0 0 15,1 0-17-15,0 3 0 0,-3-3 0 0,0 0 0 16,0 3-27-16,-3 0-9 0,2 2-1 0,-5 3-731 16,0 0-145-16</inkml:trace>
  <inkml:trace contextRef="#ctx0" brushRef="#br0" timeOffset="9996.9585">14408 2844 1310 0,'0'0'37'0,"-3"-5"8"0,0-3-36 0,3 3-9 0,-3 2 0 0,3-2 0 16,-2 5 73-16,2 0 13 0,0 0 2 0,0 0 1 15,0 0-17-15,0 0-4 0,0 0-1 0,0 0 0 16,0 0-38-16,0 0-7 0,0 2-2 0,0 4 0 15,2 2 19-15,-2 2 3 0,3 4 1 0,0-1 0 16,0 5-18-16,0-5-3 0,-3 3-1 0,3 3 0 16,0-1-5-16,-3 1-2 0,3-1 0 0,-3-2 0 15,0 3-3-15,0-6-1 0,0 3 0 0,0-3 0 16,0 0-10-16,0 3 12 0,-3-8-12 0,3 3 12 16,-3-1-12-16,0 1 12 0,3-3-12 0,0 0 12 15,0-8-26-15,0 5-5 0,0-5-1 0,0 0 0 16,0 0-57-16,0 0-12 0,0 0-3 0,0 0-787 15</inkml:trace>
  <inkml:trace contextRef="#ctx0" brushRef="#br0" timeOffset="10197.4397">14260 3035 1670 0,'0'0'36'0,"0"0"8"0,0 0 2 0,0 0 2 0,0 0-39 0,6-6-9 16,-1 4 0-16,1-3 0 0,3-1 65 0,-3 4 11 15,3-4 3-15,0 4 0 0,0-4-31 0,0 6-7 16,0-5-1-16,3 2 0 0,-3-2-16 0,3 3-3 0,0-4-1 0,3 4 0 16,-4-1-20-16,1 0 0 15,3 1 0-15,-3-1 8 16,3 3-32-16,0-3-7 0,3-2-1 0,0 5-592 16,-1 0-120-16</inkml:trace>
  <inkml:trace contextRef="#ctx0" brushRef="#br0" timeOffset="10529.5204">14965 2884 1377 0,'0'0'39'0,"-6"-3"9"0,3 3-39 0,3 0-9 0,0-8 0 0,0 6 0 16,-3-1 72-16,3 3 13 0,-6-5 3 0,6 5 0 15,-6-3-8-15,0 1-2 0,0 2 0 0,6 0 0 16,0 0-21-16,-9 2-4 0,0 3-1 0,4 3 0 0,-4 0-24 0,3 0-4 16,-3 5-2-16,0 3 0 0,3 0 1 0,-3 0 0 15,3 0 0-15,0 3 0 0,0-1 2 0,3 1 1 16,0-1 0-16,3-2 0 0,0 2-6 0,3-2 0 16,3 0-1-16,3-3 0 0,-3 1 2 0,6-4 1 15,0 1 0-15,3-3 0 0,-4 0-22 0,7-3 0 16,0 0 0-16,0 1-8 0,0-4 8 0,3 1 0 15,-3-3 8-15,-1 0-8 16,1 0-32-16,0-3-10 0,-3 1-2 0,0-4-675 16,0 1-134-16</inkml:trace>
  <inkml:trace contextRef="#ctx0" brushRef="#br0" timeOffset="10968.0502">15313 2559 1576 0,'0'0'35'0,"0"0"7"0,0 0 2 0,0 0 0 0,-3-6-36 0,3 6-8 0,0 0 0 0,0 0 0 16,0 0 84-16,0 0 16 0,0 0 2 0,0 0 1 15,0 0-44-15,3 11-9 0,0-9-2 0,0 9 0 0,0 0-4 0,-3 2-2 16,3 0 0-16,0 3 0 16,-3 2-10-16,0-2-3 0,0 3 0 0,0-1 0 15,0 1-1-15,-3 7 0 0,0-7 0 0,3 7 0 16,-3-4-15-16,0 1-3 0,0-1-1 0,3-1 0 0,-3 2 11 16,3-4 1-16,-6 2 1 0,6 0 0 0,-3-2-22 0,3-1 0 15,0 1 0-15,3-3 8 0,-3-3-8 0,6 3 0 16,-3-3 8-16,6-2-8 0,-3-1 8 0,-3 4-8 15,6-9 8-15,0 3-8 0,0-3 0 0,3 3 0 16,-3-5-10-16,3 5 10 0,0-6 0 0,-1 1 8 0,-2-3 0 16,3 2 1-16,-3 1-9 0,3 0 0 0,-3-6-12 0,3 3 12 31,-3-3-41-31,0 1-1 0,-3-3 0 0,0-1 0 16,0 4-23-16,0-1-5 0,0-8-1 0,0 3-613 15,-3 1-124-15</inkml:trace>
  <inkml:trace contextRef="#ctx0" brushRef="#br0" timeOffset="11187.4255">15200 2889 2023 0,'0'0'44'0,"0"0"10"0,0 0 2 0,0 0 0 16,0 0-44-16,0 0-12 0,3-8 0 0,3 3 0 15,0 2 68-15,0-2 12 0,0 0 3 0,3 0 0 16,-3-1-30-16,3 4-5 0,3-1-2 0,-3 0 0 16,3 3-37-16,-4-5-9 0,1 5 0 0,0 0 0 15,3-3-40-15,0 1-9 0,3-1-3 0,-3 3-653 16,0-5-131-16</inkml:trace>
  <inkml:trace contextRef="#ctx0" brushRef="#br0" timeOffset="11631.0447">15566 2405 1753 0,'0'0'38'0,"0"0"8"0,0 0 2 0,0 0 2 0,0-3-40 0,0 3-10 0,-3-2 0 0,6-6 0 15,-3 3 57-15,3-1 10 0,0 1 1 0,3 0 1 16,0 2-35-16,3 3-7 0,-9 0-2 0,9 0 0 16,0-5 3-16,3 2 0 0,-6 3 0 0,3 3 0 15,0 2-12-15,0 0-3 0,0 3 0 0,-1-2 0 16,-2-1-13-16,0 3 9 0,-3-8-9 0,3 5 8 16,-6 3 1-16,0 5 0 0,0-7 0 0,0 7 0 15,-3-3-9-15,-3 4 0 0,0 1 0 0,0-1 0 16,1-1 0-16,-4 0 0 0,3 0 0 0,0 1 0 15,-3-6 8-15,3 2 2 0,0 1 1 0,3-3 0 16,-3 0 25-16,3 0 6 0,0-1 1 0,0-1 0 16,3 2-23-16,0-8-4 0,0 0 0 0,3 5-1 0,3 0 17 15,0 1 3-15,0-6 1 0,3 0 0 0,3-3-8 0,-3 3 0 16,2-3-1-16,-2 3 0 16,6-5-10-16,-3 2-1 0,-3-2-1 0,3 5 0 15,-3-5-15-15,3 5 0 0,-3-3 0 0,0 3 0 16,3 0-60-16,-3 0-19 0,-1 0-3 0,-2 8-702 15,0-5-141-15</inkml:trace>
  <inkml:trace contextRef="#ctx0" brushRef="#br0" timeOffset="12183.6252">16450 2781 1522 0,'0'0'33'0,"0"0"7"0,0 0 2 0,0 0 2 0,0 0-36 0,0 0-8 0,0 0 0 0,0 0 0 15,0 0 71-15,-3 10 12 0,3 4 2 0,0 1 1 16,3-1-34-16,-3 2-6 16,0 2-2-16,3 3 0 0,0-2-8 0,0 2-1 15,0-3-1-15,0 4 0 0,-3-4-6 0,3 1-2 0,0-3 0 0,0 2 0 16,-3-2-15-16,0-3-3 0,6 3-8 0,-3-3 12 15,-3 3-12-15,3-3 0 0,-3 1 8 0,3-4-8 16,0 1 0-16,0-1 0 16,-3-2 0-16,0 0 0 15,0 0-38-15,0-3-4 0,0 3-1 0,0-8 0 16,0 0-128-16,0 0-25 0,0 0-6 0</inkml:trace>
  <inkml:trace contextRef="#ctx0" brushRef="#br0" timeOffset="12373.2418">16284 3069 1796 0,'0'0'40'0,"0"0"8"0,0 0 1 0,-3-2 1 0,-6-1-40 0,9 3-10 0,0 0 0 0,0 0 0 15,3-5 81-15,3-3 15 0,3 2 2 0,3 1 1 16,-1-3-31-16,4 3-7 0,0 5-1 0,0-8 0 0,3 3-23 16,0 5-5-16,0-6 0 0,0 4-1 0,-1 2-20 0,4 0-11 15,-3 0 12-15,0 0-12 0,3 0 0 0,0 0-9 16,-1-3-1-16,-2 3-726 15,0 0-144-15</inkml:trace>
  <inkml:trace contextRef="#ctx0" brushRef="#br0" timeOffset="13136.6299">17331 3014 1789 0,'0'0'39'0,"0"0"8"0,-3 0 1 0,-6-8 4 16,1 2-42-16,2-2-10 0,0 1 0 0,-3 1 0 16,-6-2 36-16,3-2 4 0,3 2 2 0,0-3 0 15,-3 6-21-15,3-3-4 0,0 3-1 0,0 2 0 16,3-2 4-16,-2 5 1 0,-4 0 0 0,0 2 0 0,12-2-11 0,-6 6-2 15,-3 4-8-15,3-2 12 0,3 3-12 0,-3 2 0 16,3 3 0-16,-3 2-10 0,3-4 10 0,3 4-10 16,3 3 10-16,0 0-10 0,0 3 10 0,0-5 0 15,6 2 0-15,0-3 0 0,0 1 0 0,-3 2 0 16,0-8 0-16,3 1 0 0,5-1 0 0,1-8 12 0,-9 0-2 16,6 1-1-16,3-4 0 0,-3 1 0 0,-3-3 0 0,0-3 0 15,3-2 30-15,-3 0 5 0,0-3 2 0,0-3 0 16,-7-2-22-16,7-3-4 15,0-2 0-15,0-4-1 0,-3 4 1 0,3-8 0 16,0 2 0-16,-3-3 0 0,0-2-20 0,-3 3 8 16,0-6-8-16,0 0 0 0,0-2 10 0,0-1-10 0,-3 6 8 15,0-2-8-15,0-1 0 0,3-3 0 0,-3 9 0 0,-3-1 0 16,-3 4 8-16,6 1-8 0,0 1 8 0,-3 3-8 16,0-1 0-16,3 3 0 0,0 6-9 0,3-3 9 15,-3 5-9-15,0 2 9 0,0-2 0 0,0 6-9 16,0 2 9-16,0 0-13 0,0 0 5 0,0 0 8 15,6 10-14-15,0-4 5 0,-6 7 1 0,3-3 0 16,0 6 8-16,0 3-8 0,0 2 8 0,0 0-8 16,-3 6 8-16,3 2 0 0,0-3-9 0,-3 9 9 15,0 4 0-15,3 6 0 0,0-8 0 0,0 0 0 16,-3 0 0-16,3 0 0 0,-6-2 0 0,6-3 0 16,3-3 0-16,-3 0 8 0,-3-5-8 0,3 2 0 15,2-2 0-15,1 0-9 0,0-3 0 0,-3-5 0 16,3 0-24-16,0-6-5 0,0-2-1 0,0 0 0 15,-6-8-40-15,6 0-8 0,3 0-1 0,-3-8-806 16</inkml:trace>
  <inkml:trace contextRef="#ctx0" brushRef="#br0" timeOffset="13516.7128">17674 2580 1235 0,'-15'-3'35'0,"15"3"8"0,0 0-35 0,0 0-8 0,0-8 0 0,-3 5 0 16,0 1 104-16,3 2 20 0,0 0 3 0,3 5 1 16,-9-2 19-16,6-3 4 0,6 8 1 0,0 8 0 15,-6-3-132-15,0 0-20 0,3 0-17 0,0 3 3 16,3 5 42-16,0 0 8 0,-9 1 1 0,6 1 1 16,3 1-13-16,-6-3-2 0,-3 6-1 0,0 2 0 15,9 0-5-15,-6 0-1 0,-3 3 0 0,0-8 0 16,-3 5-4-16,3 3 0 0,3-6-1 0,-6-5 0 15,0 3-1-15,6 3 0 0,3-9 0 0,3 6 0 16,-3-6-2-16,0 6 0 0,3-8 0 0,0 0 0 16,3 0-8-16,-1 0 0 0,-5-6 0 0,6 3 0 15,6-2 0-15,-3-3 0 0,-3-3 0 0,3 3 0 16,0-2 0-16,0-4 8 0,3 1-8 0,-3-3 8 16,0 0-8-16,-1-5 0 0,4 5 0 0,-3-8 0 15,0 2 0-15,0 6-17 0,0-10 2 0,-3 7 1 16,0-8-54-16,0 4-10 0,-3 1-2 0,0 1-1 15,0 0-33-15,-3-3-6 0,0 2-2 0,-3-1-458 16,0 4-92-16</inkml:trace>
  <inkml:trace contextRef="#ctx0" brushRef="#br0" timeOffset="13737.364">17549 3027 1782 0,'-18'0'39'0,"18"0"8"0,0 0 1 0,-3 0 3 0,-6 0-41 0,9 0-10 0,0 0 0 0,0 0 0 16,0 0 82-16,0 0 14 0,9 0 4 0,0 0 0 16,6 0-31-16,-3 0-5 0,-1 0-2 0,4 0 0 15,9 0-16-15,-6 0-3 0,0 0-1 0,-3 0 0 16,0 0-34-16,0 0-8 0,-1 0 0 0,1-5 0 16,-3 2 0-16,3 0 0 0,6 1 0 0,-3-6 0 31,-3 2-60-31,3-2-8 0,-4-2-2 0,4-1-631 0,-3 3-127 0</inkml:trace>
  <inkml:trace contextRef="#ctx0" brushRef="#br0" timeOffset="14257.9705">18084 2291 1496 0,'0'0'42'0,"0"0"10"0,0 0-41 0,0 0-11 16,0 0 0-16,0 0 0 0,0 0 90 0,6 0 16 16,0-2 3-16,-3 2 1 0,3 0-46 0,0-6-10 15,3 6-2-15,-9 0 0 0,15 0-12 0,-3 0-2 16,-3 0-1-16,3 0 0 0,0 0-19 0,-3 0-4 15,-9 0-1-15,12 6 0 0,-1-6-1 0,-5 8-1 16,0 0 0-16,-3 2 0 0,-3-5-11 0,0 6 0 0,-3 0 0 0,-3 2 0 16,-3 0 8-16,1 0 4 0,-1 0 0 0,-3 1 0 15,0 4-12-15,0-5-11 0,-3 1 3 0,3-1 0 16,3-2 8-16,0-1 0 0,3 1 8 0,-3-6-8 16,0 3 8-16,9-8-8 0,-6 5 10 0,6-5-10 15,0 0 0-15,0 8 0 0,3-3 0 0,3 3 0 16,0-5 0-16,0 2 0 0,3 1 0 0,-9-6-10 15,15 5 10-15,0 3 0 0,0-8 8 0,0 5-8 16,-3 3 0-16,3-3 0 0,-4 1 0 0,-2 2-8 16,3-3 8-16,-6 3 0 0,0 0 8 0,0 0-8 15,-6 2 0-15,3-4 9 0,-6 1-9 0,0 1 0 16,0 0 32-16,-3 3 0 0,-3 0 0 0,-6-1 0 16,4 1 19-16,-1 2 3 0,-3-5 1 0,0 2 0 15,0 1-11-15,3 0-1 0,0-6-1 0,0 0 0 0,3 0-21 16,-3-2-4-16,4 2-1 0,2-5 0 15,6 0-117-15,0 0-24 0,0 0-5 0</inkml:trace>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9T18:55:09.217"/>
    </inkml:context>
    <inkml:brush xml:id="br0">
      <inkml:brushProperty name="width" value="0.05292" units="cm"/>
      <inkml:brushProperty name="height" value="0.05292" units="cm"/>
      <inkml:brushProperty name="color" value="#FF0000"/>
    </inkml:brush>
  </inkml:definitions>
  <inkml:trace contextRef="#ctx0" brushRef="#br0">9586 3326 921 0,'0'8'20'0,"3"0"4"0,-6-6 0 0,3 1 4 0,0-3-28 0,0 0 0 0,0 0 0 0,-3 5 0 16,3-2 84-16,0-3 11 0,0 0 2 0,0 0 1 16,0 0-18-16,0 0-3 0,0 0-1 0,6-3 0 15,-6 3-5-15,0 0-2 0,6-8 0 0,3 0 0 0,-6 6-8 16,3-9-1-16,-3 1-1 0,0-1 0 0,0 3-19 15,0-5-3-15,0 5-1 0,-3 0 0 0,-3 3 0 0,3-3-1 16,0 2 0-16,-6-1 0 0,6-1-11 0,-6 2-3 16,3 4 0-16,0-6 0 0,-6 8-11 0,6-3-2 15,-6 0-8-15,3-5 12 0,-2 3-12 0,-1 5 8 16,0 0-8-16,0 0 0 0,0 3 8 0,3 2-8 0,-6 0 0 16,6 3 0-16,-3 3 8 15,3 0-8-15,0 2 0 0,-3 5 9 0,0-2-9 0,6-3 8 16,0 1-8-16,0 7 8 0,-6-5-8 0,6 0 0 0,3 2 0 0,3-2 0 15,0 2 0-15,-3-7 0 0,0 2 0 0,3 0 0 16,0-5 0-16,0 0 0 0,0-2 0 16,0-1 0-16,6 0 0 0,-3 1 0 0,-6-6 0 0,0 0 0 15,0 0 15-15,9-6-3 0,3 1 0 0,-3 0 0 16,-3-3-1-16,3 2-1 0,3-4 0 16,-3 2 0-16,0 0-10 0,-3 0 0 0,-1 0 9 0,4-3-9 15,-3 6 0-15,0-5 8 0,-3 4-8 0,6-2 0 16,-6 3 0-16,3 0 0 0,-3-3 0 0,3 5 8 15,-3 1-8-15,-3 2 0 0,0 0 0 0,0 0 8 16,9 0-8-16,-3 5 0 0,0-2 0 0,0 2 0 16,-3 5 0-16,3 1 0 0,-3 2 0 0,0 0 8 15,0-2-8-15,0 2 0 0,0 3 8 0,0 0-8 16,-3 0 9-16,0 5-9 0,0 0 12 0,0 0-12 0,0 1 15 16,0 4-4-16,-3-7-1 0,3 7 0 15,-3 3-1-15,3 0 0 0,0 0 0 0,-6 0 0 0,3-2-1 0,3-3 0 16,-3 2 0-16,3-2 0 0,-3-3 1 0,3-2 0 15,0-1 0-15,0-2 0 0,0-3 6 0,3-2 1 16,-3-1 0-16,3-4 0 0,-3-6 0 0,0 0 0 16,0 0 0-16,6 5 0 0,0-5 2 0,0-5 1 15,0 2 0-15,2-2 0 0,-2-3 2 0,0 0 1 16,0 0 0-16,3 0 0 0,-3-3-14 0,3 1-8 16,0-1 10-16,-3 1-10 0,3-4 0 0,-3 1 0 0,3 3 0 15,0-4 0 1,0 1-20-16,0-3-6 0,0 3-2 0,-3 0 0 15,2-3-32-15,1 3-8 0,-3-3 0 0,-3 3-1 16,0-1-99-16,3 1-19 0,-3-3-4 0,0 0-780 16</inkml:trace>
  <inkml:trace contextRef="#ctx0" brushRef="#br0" timeOffset="447.9501">9479 2929 1796 0,'0'0'40'0,"0"0"8"0,0 0 1 0,0 0 1 0,0 0-40 0,0 0-10 16,0 0 0-16,-3 0 0 0,3 0 59 0,0 0 9 16,0 0 3-16,0 0 0 0,0 0-27 0,0 0-6 15,0 0-1-15,0 0 0 0,6 0-12 0,-6 0-2 16,0 0-1-16,3-8 0 0,0 5-1 0,-3 3 0 16,0 0 0-16,0 0 0 0,0 0 7 0,0 0 0 15,0 0 1-15,0 0 0 0,0-2 11 0,0 2 3 16,0 0 0-16,0 0 0 0,-3 2-7 0,3-2 0 15,0 0-1-15,0 11 0 0,3-3-7 0,-3 2-2 16,0-4 0-16,6-1 0 0,-3 3-7 0,-3-8-2 16,0 0 0-16,3 5 0 0,0 3-6 0,-3-8-2 0,0 0 0 0,0 0 0 15,0 0-1-15,0 0-8 0,0 0 12 0,0 0-4 16,0 0-8-16,0 0 0 0,0 0 0 0,3-8 0 16,3 3-130-1,-3 0-18-15,-3 5-4 0</inkml:trace>
  <inkml:trace contextRef="#ctx0" brushRef="#br0" timeOffset="1072.2482">10063 2799 1396 0,'-3'-29'40'0,"0"24"8"0,3 5-39 0,0 0-9 0,0 0 0 0,-3 5 0 16,0 0 70-16,-3 1 12 0,3-1 2 0,-3 3 1 15,0-3-23-15,0 1-5 0,0-1-1 0,0 3 0 16,0 5-16-16,0 0-3 0,0-5-1 0,0 8 0 16,-3 5-3-16,3-5-1 0,0 0 0 0,0 5 0 0,3-2-8 0,-2 2-1 15,2 3-1-15,-3-1 0 0,3 1-7 0,0 3-2 16,0 5 0-16,0-3 0 15,0 0-1-15,0 0-1 0,3 0 0 0,0-3 0 0,0 3-2 16,3 1 0-16,0-7 0 0,0 4 0 0,3-6-1 0,-3 0 0 16,6-8 0-16,-4 3 0 0,1-2-8 0,3-1 0 15,-3 0 0-15,3-2 0 0,0-3-10 16,-3-3-4-16,3 0-1 0,0 0 0 16,0 3-53-16,0-8-12 0,-3-5-1 0,3 2-543 15,0-2-108-15</inkml:trace>
  <inkml:trace contextRef="#ctx0" brushRef="#br0" timeOffset="1416.6879">10185 2929 1699 0,'0'0'37'0,"0"0"8"0,0 13 2 0,0 3 1 0,0-3-39 0,0-5-9 0,0-8 0 0,0 13 0 15,0-5 51-15,0 6 8 0,0-6 1 0,0 5 1 16,0-3-13-16,0 6-4 0,3 0 0 0,-3-3 0 16,0 3 0-16,0 3-1 0,0-6 0 0,0 5 0 15,0 6-16-15,0-3-3 0,-3 1-1 0,3-4 0 16,3 9-2-16,0-1 0 0,-3-7 0 0,0 2 0 16,0-5 0-16,3 2 0 0,-3 1 0 0,3-1 0 15,3-5-5-15,-3-5 0 0,2 0-1 0,1 0 0 16,-3-2-7-16,3 1 0 0,3-1-8 0,-3-4 12 15,3 4-12-15,3-6 9 0,-6 0-9 0,6 0 8 0,0-3-8 0,-3-2 0 16,3 2 0-16,0-2 8 16,-3 0-35-16,-1-1-7 0,-2 1-2 0,0-3 0 15,3 3-46-15,-3-1-10 0,0-4-1 0,-3 2-573 16,0 3-114-16</inkml:trace>
  <inkml:trace contextRef="#ctx0" brushRef="#br0" timeOffset="1601.3046">10089 3265 1810 0,'0'0'51'0,"0"0"12"0,6 3-51 0,0-3-12 16,3-3 0-16,0 3 0 0,3 0 40 0,0 0 4 0,0-5 2 0,3-1 0 16,0 1-12-16,3 2-2 0,-4 1-1 0,1-3 0 15,3 2-31-15,0-2 0 0,0 2-11 16,0-2 11-16,-3-3-134 0,2 2-19 0,1-4-4 0</inkml:trace>
  <inkml:trace contextRef="#ctx0" brushRef="#br0" timeOffset="1869.0847">10476 2752 1564 0,'0'0'44'0,"0"0"10"0,0 0-43 0,3 10-11 15,3 3 0-15,0 3 0 0,-3 0 55 0,6 8 9 16,0-5 1-16,0 4 1 0,3 6-5 0,0-2-1 16,0-3 0-16,0 5 0 15,0 3 0-15,-4-3-1 0,1 0 0 0,0 3 0 0,0 2-18 0,0 3-3 16,-3 0-1-16,0 0 0 0,-3-5-13 0,0 0-2 16,0-1-1-16,0-4 0 0,-3 2-11 0,3-5-2 15,-3-6-8-15,3 1 12 0,-3-3-12 0,0 0 0 16,3-3 0-16,-3-3 0 15,0 1-32-15,0-6-13 0,0-5-3 0,0 0-637 16,0 0-128-16</inkml:trace>
  <inkml:trace contextRef="#ctx0" brushRef="#br0" timeOffset="2105.691">10902 3082 1954 0,'0'0'43'0,"3"6"9"0,3-1 1 0,0 0 3 0,-6-5-45 0,6 0-11 0,3 3 0 0,3-3 0 15,0 0 51-15,0 0 8 0,2-3 1 0,1 3 1 16,0 0-30-16,0-8-7 0,0 8 0 0,0-5-1 16,0 2-11-16,-3 1-1 0,2-1-1 0,-2 3 0 15,0-3-10-15,0 1 0 0,-3 2 0 0,0 0-11 16,-3 0-25-16,3 0-4 0,-3 0-2 0,-6 0-608 15,0 0-122-15</inkml:trace>
  <inkml:trace contextRef="#ctx0" brushRef="#br0" timeOffset="2279.2363">10973 3260 1692 0,'-8'34'37'0,"5"-29"8"0,3-5 2 0,-3 11 0 0,3-11-38 0,0 11-9 15,0-11 0-15,3 7 0 0,3 1 112 0,2-2 20 16,4-1 4-16,0-2 0 0,3-6-26 0,-3 0-6 0,6-2 0 0,-3 2-1 15,0 9-39-15,3-6-7 0,-1-3-1 0,1 0-1 16,0 1-55-16,0-4 0 16,3 4-8-16,-3 2 0 15,-3-3-123-15,2 3-24 0,1 3-5 0</inkml:trace>
  <inkml:trace contextRef="#ctx0" brushRef="#br0" timeOffset="3600.5581">11980 2736 1198 0,'0'0'26'0,"0"0"6"0,0 0 0 0,0 0 3 0,0 0-35 0,3 5 0 0,2 3 0 0,-2 3 0 15,0-3 52-15,0-1 4 0,3 1 1 0,-3 6 0 16,0 7-7-16,0-3-2 0,0 4 0 0,0 1 0 16,0 1-12-16,0 0-4 0,0 2 0 0,-3-2 0 15,3 3 0-15,-3-1-1 0,0 1 0 0,0-1 0 16,0 3 2-16,0-2 1 0,0-9 0 0,0 3 0 0,0 0 1 0,3 1 0 16,0-4 0-16,0-2 0 0,-3 0-15 0,3-3-2 15,-3-2-1-15,0-1 0 0,0-2 1 0,0-8 0 16,0 0 0-16,0 0 0 0,0 0 9 0,0 0 1 15,0 0 1-15,0 0 0 0,6-5-4 0,0-6-1 16,-3 6 0-16,6-8 0 0,-3 5-13 0,3-3-3 16,-3 1-8-16,0-1 12 0,0 6-12 0,3-8 0 15,-1-1 0-15,1 6 0 0,0 3 0 0,3-3 0 16,-3 0 0-16,3 6 0 0,-3-4-12 0,3 4 4 0,3-1 8 16,0 3-13-16,0 5-1 0,-4 3 0 0,4-2 0 15,0-1 0-15,0 0 4 0,-6 0 1 0,3 3 0 0,-3 6 0 16,-3-6 9-16,3 0 0 15,-6 2-9-15,0 6 9 0,0 13 0 0,-3-10 0 0,-3-6 0 0,-6 3 0 16,0 0 20-16,0-1-2 16,-3 4 0-16,0-3 0 0,-3-3 26 0,0 3 4 0,0-3 2 0,1 0 0 15,-4 1-2-15,3-6 0 0,-3-6 0 0,6 6 0 16,-6 0-12-16,3-3-4 0,0-2 0 0,4-6 0 16,-1 1-24-16,3-1-8 0,0-7 0 0,0 4 0 15,6-2-30-15,-3-2-13 16,6-1-2-16,0 1-1 0,3-1-124 0,0 0-25 0,6 3-5 0</inkml:trace>
  <inkml:trace contextRef="#ctx0" brushRef="#br0" timeOffset="3908.2716">12837 2950 1882 0,'0'8'41'0,"-3"3"9"0,3-6 2 0,0 3 1 0,0 2-42 16,0 1-11-16,-3 0 0 0,6 2 0 0,-3 0 64 0,3-2 10 0,-3 2 2 0,0 3 1 15,-3 2-31-15,6-2-6 16,-3 3-2-16,0-3 0 0,0 2-17 0,0-2-3 15,3 2-1-15,-3 4 0 0,0-9-17 0,3 3 0 0,0-3 8 16,0 0-8-16,-3 3 0 0,3-3-11 0,-3 1 2 0,3-9 0 31,-3 3-42-31,0-8-8 0,0 0-1 0,0 0-595 0,0 0-118 0</inkml:trace>
  <inkml:trace contextRef="#ctx0" brushRef="#br0" timeOffset="4084.5691">12673 3209 1962 0,'3'22'43'0,"-3"-22"9"0,0 0 1 0,0 0 3 0,0 0-45 0,0 0-11 0,0 0 0 0,0 0 0 16,6 0 83-16,3-3 14 0,3 3 3 0,0-5 1 15,3 5-27-15,0-8-6 0,5 2 0 0,1 6-1 16,-3-8-31-16,3 6-5 0,-3-1-2 0,3-5 0 16,-1 6-29-16,1-4 0 0,0 4-8 0,0-1 8 15,0 0-131-15,3 1-19 0,-4 2-4 0</inkml:trace>
  <inkml:trace contextRef="#ctx0" brushRef="#br0" timeOffset="6251.2368">13533 2884 1162 0,'6'24'25'0,"-6"-24"6"0,0 0 1 0,0 0 1 0,0 0-33 0,0 0 0 0,0 0 0 0,-6 2 0 15,0-2 112-15,3-2 16 0,3 2 4 0,0 0 0 16,0-6 19-16,0-1 4 0,0 1 1 0,3-2 0 16,-3 0-134-16,0 3-22 0,0 0-13 0,6 0 1 15,-3-9 44-15,3 9 9 0,-3 0 2 0,0 2 0 16,3-5-19-16,3 3-4 0,-3 0-1 0,3-1 0 16,0 4-19-16,0 2 8 0,3 0-8 0,-12 0 0 15,0 0 0-15,18 0 0 0,-7 5 0 0,4 3 0 16,-3 5 0-16,-3-5 0 0,0 3 0 0,0-1 0 0,3 1 0 15,-6 7 0-15,0-5 0 0,0 6 0 16,-3 2 0-16,-3 0 0 0,-3 1 0 0,3 1 0 0,-6 1 0 0,0 3 0 16,0-1 0-16,-3 3-9 0,-3-2 9 0,0 4 0 15,-3 1 0-15,0 3 0 0,-2-6 0 0,2 2 0 16,-3 4 0-16,3-6 0 0,-3-3 12 0,6 3-1 16,-3-13-1-16,6 3 0 0,-5-3 4 0,2-3 1 15,0 3 0-15,0-3 0 0,0 0-4 0,0-5-1 16,3-5 0-16,0-3 0 0,3 0 12 0,6 0 2 15,0 0 1-15,-6-3 0 0,0-2 1 0,0-3 0 0,6-3 0 0,-3 6 0 16,3-11-11-16,3 8-3 0,0-2 0 0,3 2 0 16,0-3-2-16,0 3-1 0,3 0 0 0,0-2 0 15,0-1-9-15,3 3 8 0,0 8-8 0,0 0 8 16,3-8-8-16,-1 3 0 0,1 2 0 0,0 1 8 16,-3-1-8-16,9 3-9 0,-3 3 9 0,0-1-13 15,-3 4 13-15,5-4 0 0,-2 6 0 16,0-3-9-16,-3 6-7 0,3-6-2 15,0-5 0-15,-3 3 0 16,2 0-49-16,1-1-9 0,-3-7-3 0,3 5-671 0,0-3-134 0</inkml:trace>
  <inkml:trace contextRef="#ctx0" brushRef="#br0" timeOffset="6579.3513">14114 3104 1746 0,'-9'21'38'0,"9"-21"8"0,-9 5 2 0,3 3 1 0,-3-8-39 0,0 0-10 15,-3 0 0-15,3 0 0 0,3 0 55 0,-3 0 9 16,-3 3 1-16,1-1 1 0,2 1-14 0,0 2-2 16,0 0-1-16,-3 6 0 0,3-3-5 0,3 5 0 15,0 0-1-15,-3 3 0 0,3 3-13 0,3-6-2 0,-3 6-1 0,6 2 0 16,-3-3-3-16,3 3 0 0,6 1 0 0,-3-4 0 15,3 1 0-15,3-1 0 16,3-2 0-16,0-3 0 0,3 1-5 0,0-7-2 0,2 4 0 16,1-6 0-16,0-5 3 0,3 0 1 15,3 0 0-15,-3 0 0 0,-3-2-9 0,2-4-3 16,-2-2 0-16,0 1 0 0,-3-1-9 0,0 2 0 16,-3-2 9-16,0 3-9 15,-3 2-79-15,0-5-20 0,-1 3-4 0,-2-3-1021 0</inkml:trace>
  <inkml:trace contextRef="#ctx0" brushRef="#br0" timeOffset="8326.4154">14394 2791 1569 0,'0'0'34'0,"0"0"7"0,0 0 2 0,3-8 2 0,-1 3-36 0,1 0-9 0,0 0 0 0,0-1 0 15,-3 4 70-15,0 2 12 0,0 0 2 0,0 0 1 16,0 0-20-16,0 0-4 0,0 0-1 0,0 0 0 16,6 2-15-16,-3 4-3 0,0-1-1 0,0 5 0 15,-3 4-8-15,3-1-1 0,-3 3-1 0,0 2 0 16,0 1-10-16,-3 2-1 0,0 3-1 0,0 2 0 16,3-2 1-16,-3 3 0 0,0 2 0 0,3 0 0 15,-3 0-2-15,3 3 0 0,-3-6 0 0,3 3 0 16,0-5-6-16,3 2 0 0,0 1-1 0,3-6 0 0,0 0-11 15,0-5 12-15,0-3-12 0,3 1 12 16,0-1-12-16,3-5 0 0,0 0 9 0,0 0-9 16,0-3 9-16,3-2-9 0,-1-1 12 0,-2 1-12 15,6-6 12-15,-6-2-12 0,3 2 12 0,-3 1-12 16,0-4 0-16,0 1 0 0,-3 0-10 0,3-3 10 16,-4 0-48-16,1 3-1 0,0-9-1 0,-3 1 0 15,3 5-99-15,-6-2-20 0,0-1-4 0</inkml:trace>
  <inkml:trace contextRef="#ctx0" brushRef="#br0" timeOffset="8546.9892">14283 3014 2077 0,'0'0'45'0,"0"0"10"0,3 13 1 0,0-5 4 0,3-3-48 0,3 0-12 0,0-5 0 0,3 0 0 15,3-5 76-15,3 5 14 0,3-8 2 0,-3 3 1 16,2-3-44-16,1 3-9 0,0-3-1 0,0 2-1 16,3-2-25-16,2 3-5 0,-5 3 0 0,3-1-8 15,0-2-80-15,0-1-22 0,0 4-5 0,-1-1-929 16</inkml:trace>
  <inkml:trace contextRef="#ctx0" brushRef="#br0" timeOffset="9048.1503">15540 2958 1576 0,'0'0'35'0,"0"0"7"0,0 0 2 0,0 11 0 0,-3 2-36 0,3 0-8 0,-3 0 0 0,3 6 0 15,-3-6 96-15,3 3 16 0,3 2 4 0,-3 6 1 16,0-3-46-16,0 1-10 0,3 1-1 0,0 1-1 15,-1 0-23-15,1 0-4 0,3 0 0 0,0-1-1 16,-3-4-23-16,3 0-8 0,0-4 0 0,0 1 9 16,0-2-9-16,-3-1-9 0,3-3 9 0,-3 1-13 15,3-1-23-15,-3-2-4 0,-3-2 0 0,0-6-1 16,0 0-97-16,0 0-19 0,0 0-4 0</inkml:trace>
  <inkml:trace contextRef="#ctx0" brushRef="#br0" timeOffset="9224.3307">15358 3307 2026 0,'0'0'57'0,"0"0"14"0,0 0-57 0,9 3-14 15,-3 0 0-15,3-6 0 0,6 0 67 0,0 3 10 16,-1-8 3-16,4 3 0 0,0-3-8 0,3 0 0 0,-3 0-1 0,3 0 0 16,-1-2-46-16,-2 4-9 15,3-1-1-15,0 4-1 0,-3 3-22 0,0-8-5 16,3 8-1-16,-4-3-733 0,4 3-146 0</inkml:trace>
  <inkml:trace contextRef="#ctx0" brushRef="#br0" timeOffset="15514.1895">16316 2995 1373 0,'0'0'39'0,"0"0"9"0,0 0-39 0,0 0-9 0,-3-3 0 0,3 3 0 15,-6-2 84-15,6 2 16 0,0 0 2 0,0-5 1 16,-3 2-27-16,3 0-4 0,0-2-2 0,3 0 0 15,-3 2-22-15,3-2-5 0,0-1-1 0,0-2 0 16,3 3 0-16,0-3 0 0,-3 3 0 0,0-3 0 16,3 3-18-16,0-6-3 0,3 1-1 0,3 4 0 15,0-7 0-15,0 5-1 0,0 0 0 0,0 0 0 16,0 3-7-16,2 2-2 0,-2-2 0 0,0 2 0 16,-3 3-10-16,3 3 0 0,-3-3 0 0,-9 0 0 15,9 5 0-15,0 3 8 0,0 0-8 0,-3 0 0 0,-3 0 9 0,0 5-9 16,0-7 10-16,-3 4-10 0,-3 1 8 0,0 2-8 15,-3 0 0-15,-3 3 9 0,3-3-9 16,-6 3 8-16,0 0-8 0,0 0 8 0,0 0-8 0,0 0 0 16,-3-3 9-16,4 0-9 0,-4 0 10 0,3-2-2 15,0 0-8-15,3-4 12 0,0 1-12 0,0 3 0 16,3-8 0-16,0 2 0 0,3-2 0 0,0 2 0 16,-3-5 0-16,6 0 0 0,0 0 0 0,0 0 0 0,0 0 0 0,0 0 0 15,15 2-8-15,-3-2-5 0,0 3-1 0,0 0 0 16,0-1 14-16,3 1 0 0,0 2 0 0,-4 1 0 15,4-1 0-15,-6 3-9 0,3 0 9 0,0 2 0 16,0-4 0-16,-3 2 0 0,0 5 0 0,-3-5 0 16,0 5 0-16,0 0 0 0,-3-2 0 0,0 2 0 15,0 0 0-15,-6 1 0 0,-3 1 8 0,3-1-8 16,-3-1 10-16,-3 0-2 0,0 0-8 0,0 3 12 16,-3-3 8-16,0-2 0 0,-3 0 1 0,0-1 0 15,-2-2 10-15,-1 0 1 0,6-3 1 0,0 1 0 16,-3-4-17-16,0 1-4 0,3-3-1 0,3 0 0 15,0-3-11-15,0 1 0 0,0-1 0 0,6-2-11 16,1-1-33-16,2 1-8 0,0 0 0 0,0 0-722 16,5-3-144-16</inkml:trace>
  <inkml:trace contextRef="#ctx0" brushRef="#br0" timeOffset="16097.374">16799 3273 1384 0,'-6'0'39'0,"6"0"9"0,0-5-38 0,0 5-10 16,0-6 0-16,-3 1 0 0,-3 0 104 0,6-1 20 15,3 1 3-15,-6 0 1 0,-3 5-36 0,3-8-6 0,0 3-2 0,3 5 0 16,0 0-13-16,-6 0-3 0,-6-6-1 0,6 4 0 15,6 2-15-15,-6 2-4 0,-3 4 0 0,0-4 0 16,3 4-35-16,-3 2-13 0,0-1 9 0,3 7-9 16,-5-1 0-16,5 3 0 0,0 2 0 0,0 1 0 15,-3-1 0-15,3 1 0 0,3-1 0 0,3 1 0 16,-3-1 0-16,6-4 0 0,0 2 0 0,3-3 0 16,0-5 0-16,0 2 0 0,0-2 0 0,3-2 8 15,5-1-8-15,-5 0 0 0,-9-5-10 0,9-5 10 16,6 0 0-16,-3-1 0 0,0-4 0 0,-6-1 10 15,3-2 8-15,0 0 2 0,0-6 0 0,-3 3 0 16,-3-5-20-16,3-3 0 0,5 0 0 0,-2-2 0 0,0-1 13 16,-6 1-1-16,3 5 0 0,0-6 0 15,0-2 6-15,0 3 1 0,-3-1 0 0,0 1 0 16,3-3-28-16,-6 2-6 0,0-2-1 0,0 3 0 16,0 2 16-16,0 0 0 0,0 0 0 0,-3 3 0 15,-3 5 0-15,6 0 0 0,3 1 0 0,-3 1 0 16,-3 4 13-16,3 2 3 0,0 0 0 0,3 5 0 0,3 1-28 0,-6 2-6 15,0 0-1-15,0 0 0 0,6 8 19 0,-6 5-12 16,-3 5 12-16,3 1-10 0,3 2 10 0,0 5 0 16,-3 1 0-16,-3 2-8 0,0 0 0 0,3 3 0 15,3-3 0-15,-6 3 0 0,-3-1 8 0,3 1 0 0,6-3 0 16,0 3 0-16,-3-5 0 0,3-1 16 0,-3-5-3 0,6 0 0 16,3 0-13-16,-3-2 0 15,-3-3-12-15,3-3 12 16,6 0-103-16,-3-2-13 0,-3-1-4 0,0-2-583 15,2-5-117-15</inkml:trace>
  <inkml:trace contextRef="#ctx0" brushRef="#br0" timeOffset="16515.3883">17180 2818 1868 0,'0'0'41'0,"0"0"9"0,0 0 2 0,0 0 0 0,6-5-42 0,-6 5-10 0,-3-3 0 0,3 3 0 0,9 3 64 0,-9-3 10 15,0 0 2-15,0 7 1 0,8 4-25 0,-5 2-6 16,-9 1-1-16,3 1 0 0,1 4 4 0,-1 5 1 15,3-3 0-15,-3 3 0 0,-6 2-24 0,3 3-5 16,0 0-1-16,0 0 0 16,0 1 4-16,0-1 0 0,3 0 0 0,0 0 0 0,3 3-8 0,-3-9 0 15,0 4-1-15,0-3 0 0,6 0-1 0,0-1 0 16,0-4 0-16,0 2 0 0,0-8-14 0,0 0 0 16,3 1 0-16,-3-4 0 0,3 1 12 0,3-3-3 0,6 0-1 15,-7-3 0-15,-8-5-8 0,15 3 0 0,3-1 0 16,0 1-11-16,0-3 11 0,-3 0-8 0,0 0 8 0,3-3-8 15,-4 3-3-15,1-2 0 0,-3-1 0 16,-3 0 0 0,6-2-44-16,-6 2-9 0,3-4-1 0,-6 4-699 0,0-2-140 0</inkml:trace>
  <inkml:trace contextRef="#ctx0" brushRef="#br0" timeOffset="17076.3805">16983 3125 1882 0,'0'0'41'0,"0"0"9"0,0 0 2 0,0 0 1 0,0 0-42 0,0 0-11 0,0 0 0 0,3 0 0 16,6 0 75-16,-9 0 13 0,6-6 2 0,6 6 1 16,0-2-19-16,0-1-3 0,0 1-1 0,-3 2 0 15,-1-8-25-15,7 5-6 0,0 0-1 0,0 3 0 16,-3 0-25-16,0 0-11 0,0 0 8 0,0-5-8 16,3 2-15-16,-3 3-8 0,-4-2-1 0,4 2-732 15,6-3-145-15</inkml:trace>
  <inkml:trace contextRef="#ctx0" brushRef="#br0" timeOffset="17612.5021">17450 2590 1609 0,'-11'0'35'0,"11"0"7"0,0 0 2 0,0 0 2 0,0 0-37 0,0 0-9 0,0 0 0 0,6-5 0 15,2 0 68-15,-8 5 11 0,0 0 2 0,0 0 1 16,9 0-24-16,-9 0-5 0,0 0-1 0,9-3 0 15,0 3-35-15,0 0-7 0,0 0-2 0,-9 0 0 16,0 0 2-16,9 3 0 0,6-1 0 0,-3 1 0 16,-12-3-10-16,6 3 0 0,6 5 0 0,0-8 0 15,-1 2 0-15,-2 1 0 0,-9-3 0 0,6 8 0 16,3-6 0-16,-3 4 0 0,-6 2 0 0,0-8 0 16,3 10 8-16,-3-4-8 0,-6 1 8 0,3 1-8 0,-6 3 0 15,3 0 0-15,3-1 8 0,-5 1-8 16,-1 2 0-16,-3-2 0 0,6-1 0 0,0 3 0 0,-3 1 0 0,0-6 0 15,0 2 0-15,3 3 0 0,6-7 0 0,-3 7 12 16,-3-5-12-16,3 0 12 16,3-8 12-16,0 0 2 0,-3 8 1 0,6-3 0 0,0 3 5 0,0-3 2 15,3 1 0-15,0-4 0 0,-6-2 5 0,6 5 1 16,6-2 0-16,0 0 0 0,0-1 0 0,3-2 0 16,-1 3 0-16,4-3 0 0,-3 0-28 0,0 0-12 15,-3-3 10-15,3 3-10 0,3 3 12 0,-3-3-3 16,-7 0-1-16,4 0 0 0,3 0-22 0,-3 0-5 15,-3-3-1-15,3 3-784 0,-3 0-156 0</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9T18:55:48.768"/>
    </inkml:context>
    <inkml:brush xml:id="br0">
      <inkml:brushProperty name="width" value="0.05292" units="cm"/>
      <inkml:brushProperty name="height" value="0.05292" units="cm"/>
      <inkml:brushProperty name="color" value="#FF0000"/>
    </inkml:brush>
  </inkml:definitions>
  <inkml:trace contextRef="#ctx0" brushRef="#br0">8625 3019 1179 0,'0'0'33'0,"0"0"8"0,3 8-33 0,0 5-8 15,-3-13 0-15,0 0 0 0,0 0 68 0,0 0 12 16,3 3 3-16,-3-3 0 0,0 0-7 0,0 0 0 16,9 0-1-16,-9 0 0 0,6-3-11 0,0-8-3 15,0 4 0-15,-3-1 0 0,0 0-3 0,0 2-1 16,-3-9 0-16,3 4 0 0,0 6-16 0,-3-3-3 16,0-3-1-16,0-2 0 0,0 0-10 0,0 5-3 15,-3-3 0-15,3 1 0 0,-3 4-5 0,0-7-2 16,-3 5 0-16,0 0 0 0,0 6-6 0,0-4-2 15,0 1 0-15,0 2 0 0,-3 3-9 0,-3 0 12 16,3 0-12-16,0 3 12 0,0 2-12 0,0 3 0 16,-3 0 0-16,4 3 0 0,2-1 0 0,0 3-12 0,0 3 4 0,-3 0 8 15,3 0-12-15,-3 3 12 0,3-3-10 0,0 5 10 16,3 0-8-16,0-5 8 0,0 2 0 0,0-2-9 16,0 5 9-16,0-7 0 0,3-1 0 0,0 0 0 15,3-2 0-15,0 2 0 0,0-3 0 16,0-2 0-16,0 3 0 0,0-3 0 0,3-3 0 0,0 0 0 15,0-5 0-15,-6 0 0 0,0 0 10 0,9-5-10 16,0 0 19-16,0-3-3 0,0-3 0 0,-4 6 0 16,1-3-2-16,3 0-1 0,-3 0 0 0,0 0 0 15,3 3-5-15,0-3 0 0,-3 3-8 0,0-3 12 16,3 3-12-16,-3-1 8 0,-3 4-8 0,6-4 0 16,-6 6 8-16,-3 0-8 0,0 0 0 0,9-5 0 15,-6 2 0-15,-3 3 8 0,0 0-8 0,0 0 0 0,0 0 0 0,6 8 8 16,3-8-8-16,-9 8 0 0,3 3 11 0,3-1-11 15,-4 1 12-15,-2 5-12 0,3 2 12 0,-3 1-4 16,0 2 0-16,0 3-8 0,0 2 8 0,0 1-8 16,0 5 0-16,0-6 0 15,0 3 0-15,-3 0 0 0,1 0 8 0,-1-2-8 0,0-1 0 0,0 3 8 16,0-5-8-16,0-3 0 0,-3 0 12 0,6-2-12 16,0 0 12-16,0-1-12 0,0-2 12 0,0 0-12 15,0-6 12-15,3-2-12 0,-3 0 12 0,0-8-12 16,0 0 12-16,9 6-12 0,-3-6 16 0,-6 0-3 0,5-6-1 15,4 1 0-15,0-6 0 0,0 3 0 0,-3 0 0 0,3-5 0 16,-3 0-12-16,3 0 0 16,0 2 8-16,-3-2-8 0,3-3-16 0,0 3-5 0,-3-3-2 0,3 0 0 31,0-2-100-31,0 2-20 0,-1-3-4 0,1 1-919 16</inkml:trace>
  <inkml:trace contextRef="#ctx0" brushRef="#br0" timeOffset="512.0569">8429 2373 1450 0,'-3'43'32'0,"3"-33"6"0,0-10 2 0,0 0 1 0,3 0-33 0,-3 0-8 16,0 0 0-16,0 0 0 0,0 0 82 0,0 0 14 0,0 0 4 0,0 0 0 16,0 13-24-16,0-13-4 0,0 0 0 0,0 0-1 15,0 0-19-15,2 6-3 0,-2-6-1 0,0 0 0 16,3 13-9-16,3 3-3 0,-3-6 0 0,-3-10 0 15,0 0-8-15,0 0-1 0,0 0-1 0,3 14 0 16,0-1-8-16,-3-13-2 0,0 0 0 0,0 0 0 16,3 8-4-16,-3-8-2 0,0 0 0 0,0 0 0 15,3 8-10-15,-3-8 0 0,0 0 9 0,0 0-9 16,0 0-22-16,0 0-9 0,0 0-1 0,0 0-709 16,6 10-142-16</inkml:trace>
  <inkml:trace contextRef="#ctx0" brushRef="#br0" timeOffset="800.7493">8613 2387 1468 0,'-3'34'32'0,"3"-34"8"0,0 0 0 0,0 0 1 0,0 0-33 0,0 0-8 16,0 0 0-16,0 0 0 0,0 0 78 0,0 0 14 15,0 0 2-15,0 0 1 0,0 0-11 0,3 11-1 16,-3-11-1-16,0 0 0 0,0 0-14 0,9 13-2 0,-6-3-1 0,0 1 0 16,-3-11-14-16,0 0-3 0,0 0-1 0,0 0 0 15,0 0-18-15,0 0-3 0,6 8-1 0,-6-8 0 16,6 5-4-16,-6-5-1 0,0 0 0 0,6 8 0 16,-6-8-11-16,0 0-9 0,0 0 12 0,0 0-12 15,0 0 0-15,0 0 0 0,0 0 0 0,0 0 0 31,0 0-103-31,9 5-17 0,-3 1-4 0</inkml:trace>
  <inkml:trace contextRef="#ctx0" brushRef="#br0" timeOffset="2361.8031">9289 2902 1969 0,'0'8'43'0,"0"0"9"0,0-8 1 0,0 0 3 0,0 11-44 0,0-11-12 0,0 0 0 0,0 0 0 16,0 0 50-16,0 0 8 0,6 3 2 0,0-1 0 16,3-2-23-16,-3 0-4 15,5-2-1-15,1 2 0 0,0 0 0 0,0 0 0 0,6-3 0 16,-3-2 0-16,0 2-22 0,0 0-10 0,3 1 8 15,-4 2-8-15,4 0 0 0,0-6 0 0,-3 6 0 0,3 0 0 16,0 6 0-16,-3-6 0 0,-1 0 0 0,1 0 0 31,0 0-27-31,-3 2-7 0,-3 1-2 0,0 5 0 16,0-3-150-16,-3 3-30 0,0-3-7 0</inkml:trace>
  <inkml:trace contextRef="#ctx0" brushRef="#br0" timeOffset="2578.2087">9390 3186 1900 0,'-3'-19'54'0,"3"19"11"0,0 8-52 16,0-8-13-16,0 0 0 0,0 0 0 0,0 0 74 0,6 5 12 16,0-5 2-16,3 3 1 0,3-3 0 0,-3 0 0 15,0-3 0-15,5 3 0 0,-2-2-25 0,3 2-4 16,0-3-2-16,-3 3 0 0,6-5-28 0,-3 2-6 15,3-2 0-15,-1 2-1 0,-5 3-23 0,6-5 0 16,0 2 0-16,0 1-813 16,-3 2-170-16</inkml:trace>
  <inkml:trace contextRef="#ctx0" brushRef="#br0" timeOffset="12973.6452">11057 2783 921 0,'0'0'20'0,"0"0"4"0,0 0 0 0,0 0 4 0,0 0-28 0,0 0 0 15,0 0 0-15,0 0 0 0,0 0 57 0,0 0 7 16,0 0 0-16,0 0 1 0,0 0 7 0,0 0 0 15,0 0 1-15,0 0 0 0,0 0 6 0,0-5 1 16,-3 2 0-16,3 3 0 0,0 0-9 0,0 0-2 16,-3-2 0-16,0-3 0 0,0-1-14 0,3 4-3 0,-3-6-1 15,3 2 0-15,0 6-11 0,0 0-1 16,0-5-1-16,3-3 0 0,0 3-18 0,0 0-3 16,0 2-1-16,-3 3 0 0,0 0-16 0,9 0 10 15,0 0-10-15,0 0 8 0,3 0-8 0,-7 0 0 0,7 0 0 16,-3 0 0-16,0 3 0 0,0 2 0 0,0 5 0 15,3-2 0-15,-3 6 0 0,0-9 0 0,0 5 0 0,0-2 0 16,-3 6 0-16,0-4 0 0,3 1 0 0,-3 5 0 16,-1 2 0-16,1-2 0 0,-3 0 0 0,0 2 0 15,0-2 0-15,-3 8 0 0,0-8 9 0,-3 5-9 16,0 0 0-16,0 6 9 0,-3-9-9 0,1 6 0 16,-1 5 10-16,-3-8-10 0,-3 3 8 0,3 3-8 15,-6-1 9-15,3-5-9 0,0 6 10 0,3-6-10 16,-6 0 8-16,3 0-8 0,0-2 0 0,-2-3 9 15,-1-3 1-15,3 0 0 0,-3-2 0 0,3-3 0 16,0 0 6-16,3-6 2 0,-3 1 0 0,6-3 0 16,-3 5 5-16,3-10 1 0,0 2 0 0,4-5 0 0,-1 3-8 15,0-3-2-15,3 3 0 0,3-6 0 0,-3 1-6 16,3 2-8-16,2 0 11 0,-2-3-11 0,6-2 9 0,0 2-9 16,-3 1 0-16,6 2 9 0,-6 3-9 0,6-1 0 15,0 1 0-15,0 2 8 0,0-2-8 0,0 2 0 16,3 3 0-16,-4 0 0 0,4 3 0 0,-3 0 0 15,3-1 0-15,-3 1 0 0,0 5-9 16,3-5 9-16,0-1 0 0,0 1 0 16,-1 2-44-16,1-2-3 0,0-3 0 0,3-3-716 15,0 3-143-15</inkml:trace>
  <inkml:trace contextRef="#ctx0" brushRef="#br0" timeOffset="13286.2899">11649 2979 1652 0,'0'0'36'0,"-3"6"8"0,-3-1 2 0,6-5 0 0,-6 5-37 0,-3 0-9 0,3-2 0 0,-3 0 0 16,1 5 72-16,-1-8 13 0,0 2 3 0,0 4 0 16,3-1-24-16,-3 0-5 0,3 3-1 0,-3-3 0 15,3 1-5-15,-3 4-1 0,0-2 0 0,3 3 0 16,0 2-17-16,-3 6-4 0,3-6-1 0,0 0 0 15,3 5-3-15,0 1-1 0,0 2 0 0,3-2 0 0,0 2-2 16,3-3-1-16,0 1 0 0,3-3 0 0,-3 2-5 16,6-4-1-16,0-1 0 0,0-8 0 0,3 6-5 15,0-3-2-15,0-6 0 0,3 1 0 16,3-3 0-16,-4-3 0 0,4 1 0 0,0-1 0 16,0 0-18-16,0-2-4 0,3-3-1 0,-3 3 0 15,2-3-123-15,-2-3-24 0,3 3-4 0,-3 0-547 16,-3 3-109-16</inkml:trace>
  <inkml:trace contextRef="#ctx0" brushRef="#br0" timeOffset="13610.9103">12224 2844 1774 0,'6'35'39'0,"-6"-19"8"0,0-3 1 0,0-3 3 0,0-10-41 0,0 16-10 0,0 0 0 0,0 3 0 15,0-1 69-15,3 1 12 0,3 2 3 0,-6-5 0 16,-3 2-52-16,6 1-11 0,-1-1-1 0,1-2-1 15,0-3-19-15,0 1 0 0,0-1 8 0,3 0-8 16,0-2 0-16,-3 2 0 0,0-3 0 0,3-2 0 16,-3 0-13-16,-3-8-7 0,3 8 0 0,-3-8-1 15,0 0-108-15,0 0-22 0,0 11-4 0</inkml:trace>
  <inkml:trace contextRef="#ctx0" brushRef="#br0" timeOffset="13810.6378">12084 3133 1875 0,'-3'16'41'0,"3"-16"9"0,0 0 2 0,0 0 0 0,0 0-41 0,0 0-11 16,0 0 0-16,0 0 0 0,0 0 83 0,6 2 14 15,3-4 3-15,0 2 1 0,5-3-17 0,-2 0-3 16,3-2-1-16,0 0 0 0,6-1-24 0,0 4-6 16,-3 2-1-16,2-6 0 0,1 4-33 0,-3 2-6 15,0-3-2-15,0 1 0 0,0-4-8 0,0 4 0 0,-4 2 0 0,4-3 0 16,-3 0-12-16,0-5-8 0,3 6-2 0,-3-1-775 15,0 3-155-15</inkml:trace>
  <inkml:trace contextRef="#ctx0" brushRef="#br0" timeOffset="17142.3065">13402 2699 1190 0,'0'-35'33'0,"3"33"9"0,-3 2-34 0,0 0-8 15,0 0 0-15,0 0 0 0,0 0 82 0,0 0 14 16,0 0 4-16,0 0 0 0,0-8 0 0,0 2 0 15,0 6 0-15,0 0 0 0,0 0-10 0,-3-7-2 16,3 7 0-16,0 0 0 0,0 0-18 0,-3 0-4 16,0-3-1-16,3 3 0 0,0 0-34 0,-6 3-7 15,0 4-2-15,1-4 0 0,2 2-22 0,-3 1 9 0,0-1-9 0,0 3 0 16,0 3 0-16,0 2 0 0,3 8 0 0,-6-3 0 16,3 6 0-16,0 0 0 0,0 0 0 0,3 2 0 15,-3 6 0-15,0 2 0 0,3-7 0 0,0 2 0 16,3 0 0-16,0-2 0 0,0-1 0 0,3 1 0 15,3-4 0-15,-3 1 0 0,3 0 0 0,3-6 0 16,3 6 0-16,0-3 0 0,0 1 0 0,3-4 0 16,-4 1 0-16,4-3 0 0,3-6 0 0,0 1 0 15,3-1 0-15,-3-7 0 0,0 0 0 0,-1-3 0 16,4 0 0-16,-3-6 8 0,3-2-8 0,-3 3 10 16,3-8-2-16,-3 2 0 0,-4-2 0 0,1 0 0 15,0-3 0-15,-6 0 0 0,0 0 0 0,-6 3 0 16,0 0 0-16,0 2 0 0,-3 1 0 0,-6-1 0 0,0 3 8 15,-3 3 2-15,0-1 0 0,0 4 0 16,-6 2 6-16,1-3 2 0,-4 6 0 0,3 5 0 16,-3-6-17-16,0 4-9 0,3 2 10 0,-3 0-10 0,0 5 8 0,4-3-8 15,-1 1 0-15,3 2 9 0,-3 0-9 0,6 1 0 16,-3-9 0-16,6 3-11 16,0-5-32-16,3 4-6 0,3-7-2 0,0 0-741 15,0 0-149-15</inkml:trace>
  <inkml:trace contextRef="#ctx0" brushRef="#br0" timeOffset="17758.418">14051 3006 1706 0,'0'16'37'0,"0"-16"8"0,-6 5 2 0,6-5 1 0,-6 0-38 0,-3 0-10 0,0-5 0 0,1 5 0 16,-1-3 91-16,0 0 16 0,0 1 3 0,-3 2 1 16,0 0-37-16,3 0-7 0,-3 0-2 0,3 2 0 15,-3 1-17-15,3 0-4 0,0 2-1 0,0 0 0 16,1 8-29-16,2-5-6 0,0 3 0 0,0-1-8 15,0 4 0-15,0-1 0 0,0 3 0 0,6 0 0 16,0 0 8-16,0 2-8 0,0-2 0 0,3 0 0 16,0 2 0-16,3 1 0 0,0-6 0 0,3 0 0 15,-3-2 8-15,2 2-8 0,4-5 0 0,0-5 0 0,0-1 12 0,0-2-2 16,0 3 0-16,0-6 0 0,0-2 10 0,0-3 3 16,-3-2 0-16,3-1 0 0,2-5 1 0,-5-2 0 15,0-4 0-15,3 1 0 0,-6-3-7 0,3-2-1 16,-3 0 0-16,0-1 0 0,-3-2-5 0,0 2-2 0,0-2 0 0,3 0 0 15,-6 3-9-15,0-3 0 16,0 2 0-16,0-4 8 0,0-4-8 0,0 6 0 16,-3 0 0-16,0 2 0 0,3 4 0 0,0 1-17 15,0-1 4-15,-3 1 1 0,3 9-3 0,0 0 0 0,0 0 0 0,-3 5 0 16,3 3 2-16,0-3 0 0,0 8 0 0,0 0 0 16,-3 2-3-16,3 4-1 0,-3 7 0 15,3-5 0-15,0 5 6 0,0 5 2 0,-3-2 0 16,3 8 0-16,0 8 9 0,0-6-10 0,0 1 10 0,0 5-10 15,3-3 10-15,-3 5 0 0,-3 0 0 0,3-2 0 16,3 0 0-16,0 2 0 0,-6-7 0 0,3-1 0 16,0 1 0-16,3-3-8 0,0-3 8 0,0 3 0 15,0-6-24-15,0 3 1 0,3-8 0 0,0 3 0 16,-3-2-104 0,3-6-21-16,0-1-4 0,3 1-492 0,-3-2-98 0</inkml:trace>
  <inkml:trace contextRef="#ctx0" brushRef="#br0" timeOffset="18127.2437">14307 2664 1699 0,'0'0'37'0,"0"0"8"0,0 0 2 0,0 0 1 0,0 0-39 0,0 0-9 15,0 0 0-15,0 0 0 0,0 0 88 16,0 0 15-16,0 0 3 0,3 14 1 0,-3-14-56 0,0 15-11 15,0-7-3-15,3 3 0 0,-3 2 7 0,3 0 2 16,-6 1 0-16,3-1 0 0,0 3-15 0,0 2-3 16,0 3-1-16,-3 3 0 0,0 3-7 0,0-3 0 15,3 2-1-15,-6-2 0 0,3 2-3 0,0-2 0 0,0 0 0 0,3 0 0 16,-3 0-3-16,3-1-1 0,0-1 0 0,0-1 0 16,3-3-3-16,0 1-1 0,0-1 0 0,3-5 0 15,0 1-8-15,0-4 0 0,0 1 9 0,6-1-9 16,-3-2 0-16,3-2 0 0,3-1 0 0,0-2 8 15,0-1-8-15,-1-2 0 0,1-2 8 0,-3-1-8 16,3 0 8-16,-3 1-8 0,3-4 10 0,-3 1-10 16,3 0 0-16,0-3-13 0,-7 0 1 0,4 3 0 15,-3-3-47-15,-3 2-9 16,0-2-1-16,0 3-1 0,0-3-136 0,0 0-27 0,-6 3-6 16</inkml:trace>
  <inkml:trace contextRef="#ctx0" brushRef="#br0" timeOffset="18371.6402">14149 2971 2239 0,'0'0'49'0,"0"0"11"0,0 8 1 0,0-8 2 0,0 0-51 0,0 0-12 15,0 0 0-15,6 6 0 0,3-1 85 0,0-3 15 16,3-4 2-16,0-1 1 0,3 1-24 0,3-4-5 15,3 4-1-15,2-4 0 0,1-2-17 0,3 3-4 0,-6-3-1 0,3 5 0 16,-3-2-30-16,2 5-5 0,1-5-2 0,-3 2 0 16,0 1-14-16,0-1 0 15,-3 6 0-15,2-1 0 16,-5-4-88-16,3-1-16 0,-3 3-4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2T19:04:28.630"/>
    </inkml:context>
    <inkml:brush xml:id="br0">
      <inkml:brushProperty name="width" value="0.05292" units="cm"/>
      <inkml:brushProperty name="height" value="0.05292" units="cm"/>
      <inkml:brushProperty name="color" value="#FF0000"/>
    </inkml:brush>
  </inkml:definitions>
  <inkml:trace contextRef="#ctx0" brushRef="#br0">15903 15256 867 0,'0'0'19'0,"0"0"4"0,0 0 1 0,0 0 0 0,0 0-24 0,0 0 0 31,0 0 0-31,0 0 0 0,0 0 65 0,0 0 8 16,0 0 2-16,0 0 0 0,0 0-10 0,0 0-1 15,0 0-1-15,0 0 0 0,0 0-14 0,0 0-2 0,0 0-1 16,0 0 0-16,0 0-6 0,-6 3 0 0,6-3-1 0,-3 5 0 16,0 0-11-16,0 3-3 0,3-3 0 0,-3 6 0 15,3-3-9-15,-3 2-1 0,3 1-1 0,0 2 0 16,0-2-3-16,0 2-1 0,0-2 0 0,0 2 0 16,0-3 5-16,0 4 1 0,0-4 0 0,0 1 0 15,3-1 3-15,0-2 1 0,0 3 0 0,0-3 0 16,0 0-3-16,3 0 0 0,0 0 0 0,0 0 0 15,2-3-5-15,1 0 0 0,0 1-1 0,0-4 0 16,3 1-3-16,-3-3 0 0,3 0 0 0,-3-3 0 16,0 1 9-16,3-4 2 0,-3 1 0 0,0 0 0 15,0-1 10-15,0-2 3 0,-1 0 0 0,-2-2 0 16,3 2-7-16,-3-3-1 0,0-2 0 0,0 3 0 16,-3-4-7-16,0 1-1 0,0-3-1 0,0 0 0 15,-3 0-4-15,0 3-1 0,0-3 0 0,-3 3 0 16,0 0-1-16,-3 0 0 0,3 2 0 0,-3 1 0 0,-3 2 6 15,0-3 1-15,0 3 0 0,-2 3 0 0,-1-1 5 16,0 1 2-16,0 0 0 0,-3 5 0 0,3-3-7 0,0 3 0 16,0 3-1-16,3 0 0 0,-3 2-15 0,3 0 8 15,1 0-8-15,2 3 0 0,3 0-12 0,0 3-8 16,-3-3-1-16,6 2-767 16,0-2-152-16</inkml:trace>
  <inkml:trace contextRef="#ctx0" brushRef="#br0" timeOffset="23175.3098">10944 12409 458 0,'-6'-3'12'0,"6"3"5"0,0 0-17 0,0 0 0 0,-3-2 0 0,-3-4 0 16,0 6 27-16,6 0 1 0,-3-5 1 0,0 2 0 16,0 1 11-16,3 2 1 0,-3-3 1 0,-3 1 0 15,6-1 15-15,0 3 3 0,-6-3 1 0,6 3 0 16,0 0-29-16,-3-2-7 0,-3-1-1 0,6 3 0 15,0 0-8-15,-3 0-1 0,3 0-1 0,-6 0 0 16,0 0 20-16,6 0 4 0,0 0 1 0,-3 0 0 16,-6 0 15-16,9 0 3 0,0 0 1 0,0 0 0 15,0 0-8-15,0 0-2 0,-3-3 0 0,3 3 0 16,0 0 9-16,0 0 2 0,-3 0 0 0,3 0 0 0,0 0-30 0,0 0-5 16,0 0-2-16,0 0 0 0,0 0 11 15,0 0 3-15,0 0 0 0,0 0 0 0,0 0-10 16,0 0-2-16,0 0 0 0,0 0 0 0,0 0-8 0,0 0-1 15,0 0-1-15,0 0 0 0,0 0-14 0,0 0 0 16,0 0 8-16,0 0-8 0,0 0 35 0,0 0 4 16,0 0 1-16,0 0 0 0,0 0-19 0,0 0-3 15,0 0-1-15,0 0 0 0,0 0 18 0,0 0 3 16,0 0 1-16,0 0 0 0,0-2-25 0,0 2-5 16,0 0-1-16,0 0 0 0,0 0-8 0,0 0 0 0,0 0 9 15,3-3-9-15,3 0 11 0,-6 3-3 0,0 0 0 0,0 0 0 16,0 0-8-16,0 0 10 0,0 0-10 0,0 0 10 15,0 0 0-15,0 0 0 0,0 0 0 16,0 0 0-16,0 0-1 0,0 0 0 0,0 0 0 0,0 0 0 16,0 0-9-16,0 0 0 0,0 0 0 0,0 0 0 15,0 0 20-15,0 0 0 0,0 0-1 0,0 0 0 16,0 0-19-16,0 0 0 0,0 0 0 0,6-2 0 16,-6 2-9-16,0 0 1 0,0 0 0 0,0 0 0 15,0 0 8-15,0 0 11 0,0 0-3 0,0 0-806 16,-3 0-162-16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4T18:33:18.241"/>
    </inkml:context>
    <inkml:brush xml:id="br0">
      <inkml:brushProperty name="width" value="0.05292" units="cm"/>
      <inkml:brushProperty name="height" value="0.05292" units="cm"/>
      <inkml:brushProperty name="color" value="#FF0000"/>
    </inkml:brush>
  </inkml:definitions>
  <inkml:trace contextRef="#ctx0" brushRef="#br0">7187 16359 914 0,'0'0'20'0,"0"0"4"0,0 0 0 0,0 0 3 0,0 0-27 0,-3 5 0 15,0-2 0-15,3-3 0 0,0 0 19 0,0 0-2 16,0 0 0-16,0 0 0 0,0 0 6 0,-6 5 1 0,3-2 0 0,3-3 0 16,0 0 11-16,0 0 2 0,-6 3 1 0,6-3 0 15,0 0 24-15,0 0 5 0,0 0 1 0,0 0 0 16,-6 0-13-16,6 0-3 0,0 0 0 0,0 0 0 16,0 0-20-16,0 0-4 0,0 0 0 0,0 0-1 15,0-8-16-15,0 2-3 0,0-4-8 0,3 5 12 16,0-3 4-16,-3 0 0 0,3-3 0 0,0 1 0 15,0-1 1-15,3-5 1 0,-3 0 0 0,3 0 0 16,-3-2 14-16,3-3 2 0,0 2 1 0,3-2 0 16,-3 0-3-16,0 0-1 0,3 2 0 0,0 1 0 15,-3 2-13-15,3-3-2 0,-3 3-1 0,3-2 0 16,0-1-3-16,-4 6-1 0,4-3 0 0,-3 3 0 16,3-3-11-16,0 3 10 0,-3 0-10 0,0 5 10 15,0-3-10-15,0 1 10 0,0-1-10 0,0 3 10 16,-3 0-10-16,0 0 12 0,3 0-12 0,-3 3 12 15,0-3-4-15,-3 8-8 0,0 0 12 0,0 0-4 0,0 0 2 16,0 0 0-16,0 0 0 0,0 0 0 0,0 0 2 0,0 0 0 16,0 0 0-16,0 0 0 0,0 0-12 0,0 0 0 15,0 0 0-15,0 0 8 0,0 0-8 0,0 0 0 16,0 0 0-16,-6 8 0 0,3-3 0 0,3 3-9 0,-3 0 9 0,0 0 0 16,-3 3-9-16,3-1 9 15,0 3 0-15,0 1-9 0,-3-1 9 0,3 5-13 0,-3-2 5 16,0 3 8-16,0-3-16 0,0 0 4 0,0 5 0 0,-3-3 1 15,0 1 2-15,4-1 0 0,-4 3 0 0,0 1 0 16,0-4 9-16,0 3 0 0,0-2 0 0,3-1 0 16,-3 1 0-16,3-1 0 0,-3-2 0 0,6-3 0 15,-3-2 0-15,0 2 0 0,3-5 0 16,-3 3 0-16,3-3 0 0,0-3 0 0,3-5 0 0,0 0 0 16,0 0 0-16,0 0 0 0,0 0 0 0,0 0 0 15,0 0 0-15,0 0 0 0,0 0 0 0,0 0-8 16,0 0 8-16,0-5 0 0,3-1 8 0,-3 6-8 15,0-5 12-15,3-3-3 0,0 6 0 0,-3 2 0 16,6-6-9-16,-3 1 0 0,3 2 0 0,-3-2 0 16,0 0 0-16,-3 5 0 0,6-3 0 0,-3-2 8 15,3 0-8-15,-3 2 10 0,3 0-10 0,0 1 10 16,3-1-1-16,0 0 0 0,0 3 0 0,3 0 0 0,-1 0-9 0,4 3 12 16,0 0-12-16,3-1 12 0,0-2-12 0,3 3 0 15,-3 0 0-15,0-3 8 0,5 0-8 0,-2 0 0 16,-3 0 0-16,0-3 0 0,-3 0 0 0,3-2 0 15,-3-3 0-15,-1 5 8 0,-2-7-8 0,3 7 0 16,-3-7 0-16,-3 4 8 0,3-2-8 0,-3 3 0 16,0-3 9-16,-3 5-9 0,0-2 0 0,-6 5 0 15,0 0 0-15,0 0-715 16,0 0-135-16</inkml:trace>
  <inkml:trace contextRef="#ctx0" brushRef="#br0" timeOffset="1673.9961">6589 16536 616 0,'0'0'17'0,"0"0"4"0,-3-2-21 0,-3-3 0 0,3-3 0 0,0 2 0 16,0-2 45-16,0 3 5 0,0-3 1 0,3 3 0 16,-3 0 3-16,0-3 1 0,0 2 0 0,0 4 0 15,0-4 1-15,3 6 1 0,0-5 0 0,0 5 0 16,0 0 15-16,0 0 2 0,0 0 1 0,0 0 0 16,0 0-13-16,0 0-2 0,0 0-1 0,3 8 0 15,3 0-36-15,0 3-7 0,0 2-2 0,0 0 0 16,3 6-4-16,0-1-1 0,-3 3 0 0,3-2 0 15,0 2-1-15,0 5 0 16,3-2 0-16,-1 3 0 0,-2-6 2 0,3 5 0 16,-3 1 0-16,3-3 0 0,0-3-10 0,0 0 8 15,-3-3-8-15,0 1 8 0,0-6-8 0,0 6 0 0,-3-11 0 16,3 5 8-16,0 0-8 0,-4-5 0 0,1-3 0 0,-3 6 8 16,3-3-8-16,0-8 0 0,-6 0 0 0,0 0 0 15,0 0-41-15,0 0-11 16,0 0-1-16,0 0-459 0,0 0-92 0</inkml:trace>
  <inkml:trace contextRef="#ctx0" brushRef="#br0" timeOffset="1961.444">6878 16386 1364 0,'0'0'30'0,"0"0"6"0,0 0 2 0,-6 5 0 0,3-2-30 0,-6-1-8 16,3 1 0-16,0 5 0 16,0-3 26-16,-3 6 4 0,0-3 1 0,0 0 0 0,0 2 3 0,0 1 1 0,-3 2 0 0,1-2 0 15,-1 2-8-15,0 5-2 0,0 1 0 0,0-3 0 16,-3 8 8-16,3-3 2 0,0 2 0 0,0 4 0 16,-3-1-9-16,6-4-2 0,-2 4 0 0,-1 0 0 15,3 1-12-15,-3-3-4 0,3-3 0 0,-3 5 0 16,3-7-8-16,0-1 0 0,0 1-12 0,3-3 12 15,0-3-52-15,3 0-2 0,-3-2-1 0,6-3-478 16,0-3-96-16</inkml:trace>
  <inkml:trace contextRef="#ctx0" brushRef="#br0" timeOffset="2336.5489">6931 16899 1206 0,'-9'3'26'0,"3"5"6"0,0-3 0 0,1 0 3 0,-1 3-35 0,0-3 0 0,3 3 0 0,-3 0 0 15,3-2 27-15,3-1-2 0,0-5 0 0,0 8 0 16,0-8 3-16,6 5 0 0,0 0 0 0,0-2 0 16,2-3-5-16,1-3-1 0,0-2 0 0,3 5 0 15,0-5 10-15,0-3 3 0,0 3 0 0,0-3 0 16,0-3 5-16,-3 3 2 0,0 0 0 0,-3-2 0 16,0-1 2-16,-3 0 0 0,-1 6 0 0,-2-3 0 15,-2 3 20-15,2 5 4 0,-6 0 0 0,3 0 1 16,-3 0-15-16,-3 2-3 0,3 1-1 0,-3 2 0 15,0 1-38-15,3-4-12 0,-6 9 8 0,3 0-703 16,3-1-140-16</inkml:trace>
  <inkml:trace contextRef="#ctx0" brushRef="#br0" timeOffset="3750.3117">17766 12229 716 0,'-18'-8'16'0,"18"8"3"0,0 0 1 0,0 0 0 0,0 0-20 0,0 0 0 0,-9-3 0 0,6 1 0 16,0-3 69-16,0-1 11 0,-3 4 1 0,3-1 1 16,3 3 9-16,-6-3 1 0,-3 1 1 0,3-4 0 15,4 6-23-15,-1-2-5 0,-6-1-1 0,3 3 0 16,-6 0-8-16,12 0-3 0,0 0 0 0,-3 0 0 15,-3 3-20-15,6-3-4 0,0 0-1 0,3 0 0 0,9 0-19 16,-12 0-9-16,-6 2 8 0,6-2-8 0,6 0 8 16,-6 0-8-16,0 0 8 0,0 0-8 15,12 3 0-15,-3 2 8 0,-9-5-8 0,8 3 0 0,1 0 13 0,3 2-2 16,3 0-1-16,0 0 0 0,-3 1-10 0,6-1 8 16,0 0-8-16,3 3 8 0,-4-2-8 0,4-1 0 15,0-2 0-15,0 2 0 0,0-3 0 0,-3 4 0 16,2-6 0-16,1 2 0 0,0 4 0 0,0-4 0 15,0 1 0-15,-3 2 8 16,-1-2-8-16,1 0 0 0,-3-1 0 0,-15-2 0 16,12 5 0-16,3-5 0 0,-3 6 0 0,0-1 8 15,-6-2-8-15,-6-3 0 0,0 0 0 0,9 8 8 16,-6-3 0-16,-3 3-8 0,-6 0 12 0,3 0-4 16,0 0 8-16,-6 0 2 0,-6 2 0 0,3-2 0 15,-6 3 6-15,0-1 2 0,0 1 0 0,-2-1 0 16,-1 1-5-16,0-3-1 0,3 3 0 0,-3-1 0 15,0-2 1-15,1 0 0 0,5 0 0 0,-3-3 0 0,6 3-8 16,-3-2-1-16,0-4-1 0,6 3 0 0,3-5-11 0,-3 3 0 16,0-3 0-16,4 0 0 15,5 0-20-15,0 0-5 0,-3 0-2 0,3 0 0 16,0 0-123-16,0 0-25 0,0 0-5 0</inkml:trace>
  <inkml:trace contextRef="#ctx0" brushRef="#br0" timeOffset="4515.8221">18555 12131 1364 0,'0'0'30'0,"0"0"6"0,3-5 2 0,3-3 0 16,-3 0-30-16,0 0-8 0,-6 3 0 0,3-1 0 15,6 1 52-15,-3 0 8 0,-3 5 3 0,0-3 0 0,0 3-33 0,0 0-6 16,0 0-2-16,0 3 0 16,-3 0 15-16,3-3 3 0,0 7 1 0,0 4 0 0,0 5-9 0,0 0-1 15,0 0-1-15,-3 2 0 0,-3 3-7 0,3 1-2 16,3-1 0-16,3 3 0 0,0-6-5 0,0 1 0 16,-3-1-1-16,3-2 0 0,6-3-6 0,-3 0-1 15,-1-2 0-15,1 0 0 0,-3-6 4 0,6 0 1 16,-3-2 0-16,6-1 0 0,-3-2 7 0,6-2 2 15,-3-1 0-15,0-2 0 0,3-3 0 0,-3-3 0 16,0 1 0-16,2-3 0 0,-2-3-8 0,0 0-2 16,0 0 0-16,0 0 0 0,0-2-4 0,-3-1 0 15,0-2-8-15,-3 2 12 0,0 1-12 0,3 2 8 0,-3 0-8 16,-3 0 0-16,0 3 8 0,-1 2-8 0,1 1 0 16,0 2 0-16,0 0 0 0,0 5 0 0,-3-2 0 0,0 5 0 15,0 0 0-15,0 0-8 0,0 0 8 0,0 0-10 16,0 0 2-16,0 13 0 0,-3-2 0 15,3 7 0-15,-3 1 8 0,3 2-12 0,0 3 12 0,0 5-12 16,0-3 12-16,-3 1-10 0,3 2 10 0,0 0-10 16,0 3 10-16,0-3 0 0,0-3 0 0,0 6-8 15,0-5 8-15,-3-1 0 0,3 3 0 0,-2 0 0 16,2-5 0-16,-3 0 0 0,0 0 0 0,0-3 0 16,-3-3 14-16,0 1-2 0,3-1 0 0,-6-2 0 15,0-3 17-15,0-2 3 0,0 0 1 0,0-3 0 16,-3 2-4-16,0-5-1 0,0 1 0 0,3-1 0 15,-5-2-13-15,2-1-3 0,-3-2-1 0,3 0 0 16,3-2-11-16,-3-4 0 0,0 1 0 0,6 0 0 16,0 0-38-16,0-3-3 0,0 0-1 0,3 0 0 15,0 0-102-15,3-5-20 0,3 2-4 0,0 0 0 16,3-2 49-16,3 0 11 0,3 0 1 0</inkml:trace>
  <inkml:trace contextRef="#ctx0" brushRef="#br0" timeOffset="4822.3722">19099 12367 1188 0,'0'0'26'0,"3"8"6"0,-6-6 0 0,-2 4 1 0,5-6-33 0,-3 5 0 16,-3 3 0-16,0 0 0 0,-3 0 73 0,3 2 8 0,3 1 2 0,-6-3 0 0,0 2-18 0,6 4-3 15,0-4-1-15,0 1 0 0,6-1-9 0,-3 4-3 16,0-1 0-16,3-3 0 0,3 1-20 0,0-1-4 15,0-2-1-15,0 0 0 0,6-2-2 0,0-1-1 16,-3 0 0-16,2-2 0 0,1-8 12 0,3-1 3 16,-3 1 0-16,0-3 0 0,-3 0 14 0,3-2 3 15,-3-1 1-15,-3 0 0 0,0-2-7 0,-3 3-2 16,3-1 0-16,-6-2 0 0,0 0 0 0,-3 2 0 16,-3 3 0-16,0-3 0 0,0 3-13 0,-3 3-4 0,-3 0 0 15,0 2 0-15,0 3-28 0,-3 0-20 0,-3 3 4 0,-2 2-803 16,2 0-160-16</inkml:trace>
  <inkml:trace contextRef="#ctx0" brushRef="#br0" timeOffset="7283.9511">10962 12152 1263 0,'0'0'28'0,"0"0"5"0,0 6 2 0,3 2 1 0,-3-3-36 0,0 3 0 15,3-3 0-15,-3 0 0 0,0-5 12 0,0 0-4 0,0 0 0 0,0 0-8 16,0 0 36-16,0 0 0 0,0 0 0 0,0 0 0 16,0 0 25-16,5-5 6 0,-5-3 1 0,3-2 0 15,-3-4-3-15,0-2 0 0,0-2 0 0,0-1 0 16,0-2-4-16,0-3-1 0,0-5 0 0,3 0 0 16,-3-5-7-16,0-6-1 0,0-5-1 0,0 0 0 15,0 0-12-15,0-2-3 0,0-1 0 0,0 0 0 16,0-5-16-16,-3 0-3 0,3-5-1 0,0-3 0 15,0-2-16-15,3 5 10 16,0-3-10-16,0 0 8 0,0 3-8 0,0 0 0 0,3-6 0 0,3 3 0 16,0 0 0-16,3 1 0 0,3 1 0 0,-3 4 0 15,3 4 0-15,0 1 0 0,-3 0 0 0,-1 2 0 16,-2 1 0-16,3 2 0 0,-3 2 0 0,-3 1 0 16,0 2 0-16,-3 6 0 0,3 0 9 0,-3 4-9 15,0 4 0-15,0 0 0 0,-3 2 0 0,0 5 8 16,0-2-8-16,0 3 0 0,0-1 0 0,0 3 0 15,-3 3 0-15,3 0 0 0,0 2 0 0,-3 1-8 16,0-1 8-16,0 6 0 0,0-3 0 0,0 2 0 16,0 1 0-16,0 0 0 0,3 5 0 0,0 0 0 0,-6-3 0 0,6 3 0 15,0 0 0-15,-3-5 0 0,3 5 0 0,0 0 0 16,-6-3 0-16,6 3 0 0,0 0 0 0,0 0-8 16,0 0 8-16,0 0 0 0,-3-2-9 0,3 2 9 15,0 0-10-15,0 0 10 0,0 0-12 0,0 0 12 16,0 0-13-16,0 0 5 0,0 0-7 0,0 0-1 15,0 0 0-15,0 0 0 0,0 0-7 0,0 0-1 16,0 0-1-16,-3-3 0 16,0-5-8-16,3 8-2 0,-3-5 0 0,3-1 0 15,-3 1-13-15,0 0-2 0,3 0-1 0,-3-1 0 16,0 1-5-16,3 0-2 0,-6 2 0 0,4-2 0 16,2-3 13-16,-3 0 2 0,0 3 1 0,3-3 0 15,0 0-2-15,0 0-1 0,-3 0 0 0,3-3 0 0,0 3 17 0,0-2 4 0,0 2 1 0,3 2 0 16,0 1 23-16,-3 5 18 0,0 0-3 0,0 0-1 15,0 0 11-15,0 0 3 0,0 0 0 0,0 0 0 16,-3 5-8-16,3 6-2 0,-3-3 0 0,0 3 0 16,-3-1 1-16,3 1 0 0,-3 2 0 0,0 0 0 15,0 0-1-15,0 1 0 0,-3 2 0 0,3-3 0 16,0 0 2-16,0 0 1 0,0-2 0 0,3-1 0 16,0-2 7-16,-3-2 2 0,3-1 0 0,3-5 0 15,0 0-1-15,0 0 0 0,0 0 0 0,0 0 0 16,6-5-6-16,0-3-2 0,0-6 0 0,3 1 0 15,3-3-9-15,0-2-3 0,3-3 0 0,0-3 0 16,-1 0 7-16,4-2 0 0,-3-4 1 0,0 1 0 0,-3 3-5 16,0-3 0-16,3 2-1 0,-3 1 0 0,-3-1-11 0,3 1 0 15,-1 2 0-15,-2 0 8 0,3 1-8 0,-3 4 0 16,0 1 0-16,0-1 0 0,0 6 0 16,0 2 0-16,-3 1 0 0,0 2 0 0,0 0 0 0,-3 5 0 15,-3 3 0-15,0 0 0 0,0 0-12 0,0 0 3 16,0 0 0-16,6 5 0 0,3 6 9 0,-3 2-12 15,-3 6 12-15,3 2-12 0,-1 3 12 0,1 2-10 16,0 3 10-16,0 0-10 0,0 0 10 0,3 3 0 16,-3 0 0-16,3-3 0 0,0 0 0 0,0-2 0 0,-3-4 0 15,3 1 0-15,0 0 0 0,0-3 0 0,-3 0 0 0,3-2 0 16,-3-1-9-16,0 1 0 0,-1-6 0 0,1 0 0 31,0-2-49-31,0-3-10 0,-3 0-1 0,3-3-519 0,-6-5-104 0</inkml:trace>
  <inkml:trace contextRef="#ctx0" brushRef="#br0" timeOffset="7816.7754">11810 9358 1918 0,'0'0'42'0,"0"0"9"0,-6-2 1 0,0-1 3 16,0 0-44-16,6 3-11 0,-6-2 0 0,6 2 0 0,0 0 60 16,0 0 9-16,0 0 3 0,0 0 0 15,0 0-114-15,0 0-22 0,0 0-5 0,0 0-1 0,6 2 101 0,3 1 20 16,-3-3 4-16,6 3 1 16,-3-3-100-16,0 0-19 0,3 0-4 0,2 0-1 0,-2 0 55 0,3 0 13 15,-3 2 0-15,0-2 0 0,3 0 0 0,0 0 0 16,0 0 0-16,-3 3 0 0,2 0 0 0,-5-1 10 15,3 4-10-15,-6-4 8 16,3 3 2-16,-9-5 0 0,9 6 0 0,0 2 0 0,-6-3-2 16,3 3 0-16,-6-8 0 0,3 11 0 0,0 2 6 0,-3 0 1 15,-3 0 0-15,0 0 0 0,0 1-3 0,-3 2 0 16,0 2 0-16,-3-2 0 0,0 2-12 0,-3 4 8 16,-3-1-8-16,4 0 0 0,-4 0 9 0,0 0-9 15,3-2 8-15,-3-1-8 0,0 1 0 0,0-1 8 16,3-2-8-16,0 3 0 0,1-1 0 0,2-4 8 15,0-1-8-15,6 0 0 0,-3-2 0 0,3-1 8 0,3-2-8 16,3-3 0-16,-3-5 0 0,0 0 8 0,0 0-8 0,9 6 0 16,3-1 11-16,-1-2-3 0,4-1-8 0,-3-2 12 15,0 0-12-15,3 0 0 0,-3 0 8 0,0 0-8 16,0 0 0-16,0 0 0 0,-3 0 0 0,3-2 0 16,-1-1 0-16,1 3-12 0,-3-3 12 0,6 1-10 31,0-1-15-31,0-2-3 0,-3 2-1 0,-3-2 0 15,3 0-40-15,-6 2-8 0,3-2-2 0,-4-1-741 0</inkml:trace>
  <inkml:trace contextRef="#ctx0" brushRef="#br0" timeOffset="8098.0536">11655 9673 1922 0,'0'0'54'0,"0"0"13"0,0 0-54 0,0 0-13 0,0 0 0 0,0 0 0 16,0 0 12-16,0 0 0 0,0 0 0 0,0 0 0 15,9 0-12-15,0-2-10 0,3 2 2 0,0-3 0 16,0 0 8-16,3 3 0 0,2 0 0 0,1 0-8 16,3 0 8-16,0-2 0 0,3 2 0 0,-3 0-8 15,2 0 8-15,1 0 0 0,0 0 0 0,0-3-8 16,0 3-4-16,-4 0 0 0,4 0 0 0,-3-3 0 31,0 1-32-31,0-1-6 0,0 0-2 0,-3 1 0 0,2 2-45 16,-2-3-10-16,3 3-1 0</inkml:trace>
  <inkml:trace contextRef="#ctx0" brushRef="#br0" timeOffset="8348.0814">12375 9702 1087 0,'0'0'24'0,"0"8"4"0,-3 3 2 0,0-1 1 16,-2 1-31-16,-1 0 0 0,0 2 0 0,0-3 0 15,0 4 80-15,0-1 9 0,-3-3 3 0,3 4 0 0,0-1-16 0,0 0-4 16,0 3 0-16,0-3 0 0,6 0-36 0,0 1-7 16,-3-1-1-16,3-3-1 0,3 1-14 0,0 0-2 15,3-6-1-15,0 0 0 0,0-2-2 0,3-3 0 16,0-3 0-16,3-2 0 0,3 0 8 0,-4-3 2 16,4-6 0-16,0 4 0 0,3-6 3 0,-3 3 1 15,-3 0 0-15,0-1 0 0,0-2 1 0,-3 3 0 16,-3 0 0-16,0 0 0 0,-4 0 1 0,-2-1 1 15,-2 1 0-15,-1 2 0 0,-3 4 1 0,-3-1 0 16,-3 2 0-16,-3 6 0 0,-3 3-41 0,0 2-8 16,-3 3-1-16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2T19:04:56.391"/>
    </inkml:context>
    <inkml:brush xml:id="br0">
      <inkml:brushProperty name="width" value="0.05292" units="cm"/>
      <inkml:brushProperty name="height" value="0.05292" units="cm"/>
      <inkml:brushProperty name="color" value="#FF0000"/>
    </inkml:brush>
  </inkml:definitions>
  <inkml:trace contextRef="#ctx0" brushRef="#br0">10866 12277 802 0,'0'0'17'0,"0"0"4"0,0 0 1 0,0 0 2 0,0 0-24 0,0 0 0 0,0 0 0 0,0 0 0 15,0 0 70-15,0 0 10 0,0 0 1 0,0 0 1 16,0 0-38-16,0 0-8 0,0 0-2 0,0 0 0 16,-3-3 8-16,3 3 2 0,0 0 0 0,0 0 0 15,-3-5-20-15,3 5-3 0,0 0-1 0,0 0 0 16,0 0 38-16,0 0 7 0,0 0 2 0,0 0 0 16,0 0-10-16,0 0-1 0,0 0-1 0,0 0 0 15,0 0-15-15,0 0-2 0,0 0-1 0,-6 2 0 16,-3 1-23-16,9-3-5 0,0 0-1 0,-3 5 0 15,1-2-8-15,2-3 8 0,0 0-8 0,0 0 8 16,0 0-8-16,0 0 10 0,0 0-10 0,0 0 10 16,0 0-10-16,0 0 0 0,0 0 0 0,0 0 8 15,0 0-8-15,0 0 0 0,0 0 0 0,0 0 0 16,0 0 0-16,0 0 0 0,0 0 0 0,0 0 0 16,0 0 16-16,0 0 0 0,0 0 1 0,0 0 0 15,0 0 14-15,0 0 2 0,0 0 1 0,0 0 0 16,0 0-6-16,-6 0-2 0,3 0 0 0,3 0 0 0,3 0 5 15,-3 0 1-15,0 0 0 0,0 0 0 0,0 0-32 16,0 0 0-16,0 0 0 0,0 0 0 0,0 0 8 0,0 0 3 16,0 0 0-16,0 0 0 0,0 0 0 0,0 0 0 15,0 0 0-15,0 0 0 0,0 0-1 0,6 5 0 16,-6-5 0-16,5 0 0 0,1 0 2 0,-6 0 1 16,0 0 0-16,0 0 0 0,0 0 7 0,6 0 2 15,-6 0 0-15,9 6 0 0,0-4-22 0,-3-2 9 16,-6 0-9-16,0 0 0 0,0 0 11 0,9 3-11 15,-3-1 10-15,-6-2-10 0,0 0 0 0,12 3 0 16,-3 0 0-16,-3-1 0 0,3 1 8 0,-9-3 0 0,9 3-8 16,0-3 12-16,0 2-4 0,-9-2-8 0,9 6 11 15,-1-6-11-15,1 2 8 0,-3 1-8 16,3-3 0-16,-3 5 0 0,3-2 0 0,0 0 0 0,0-1 8 0,0 1-8 16,-3-1 0-16,3 1 0 0,3 2 0 0,-3-2 0 15,0 2 8-15,0-2-8 0,2 2 0 0,1 1 0 16,-3-4 0-16,0 4 0 0,3-4 0 0,-3 1 0 15,3 2 0-15,0-2 0 0,0-1 0 0,0 6 0 16,0-5 0-16,-1 0 0 0,4 2 0 0,-6 0 0 16,0-2 0-16,3 2 0 0,0-2 0 0,0 2 0 15,0 0 0-15,0-2 0 0,0 0 0 0,3-1 0 16,-1 4 0-16,1-1 0 0,-3-2 0 0,0 2 0 16,3-3 0-16,0 4 0 0,-3-4 0 0,3 4 0 15,0-4 0-15,-4 4 0 0,1-4 0 0,0 4 0 16,0-1 0-16,0-2 0 0,0 2 8 0,0-3-8 15,0 4 0-15,0-1 0 0,0-2 0 0,2 2 0 16,-2-2 0-16,3 2 0 0,-3 3 0 0,6-3 0 0,-6 0 0 16,3 1 0-16,-3-1 0 0,3 0 0 15,-1 3 10-15,-2-2-10 0,0-4 8 0,0 3-8 0,0 1 0 0,3-4 0 16,-3 4 0-16,0-4 0 0,3 4 0 0,-3-1 0 16,2 0 0-16,1 1 0 0,-3-1 0 0,0 0 0 15,3 0 0-15,-3 1 0 0,0 2 0 0,0-3 0 16,3 0 0-16,-3 0 0 15,-1 1 0-15,1-1 8 0,0-2-8 0,0 2 0 16,0 0 0-16,-3-2 0 0,6 0 0 0,-6 2 0 0,3-2 0 0,-3-1 8 16,3 3-8-16,-1-2 0 0,1 0 0 0,0 2 0 15,3-2 0-15,-3 2 0 0,-3 0 0 0,3 1 0 16,0-4 0-16,3 4 0 0,-3 1 0 0,3-1 0 16,-7-4 0-16,7 4 0 0,-3-1 0 0,3-2 0 15,-3-1 0-15,0 1 0 0,0 0 0 0,3-1 0 16,-3-2 0-16,0 3 0 0,-4-1 0 0,4 1 0 15,0 0 0-15,-3-1 0 0,0 1 0 0,3 0 0 16,0-1 0-16,-3-2 0 0,0 3 0 0,3 0 0 0,-3-1 0 0,3 1 0 16,-1 0 0-16,1-3 0 0,-3 2 0 0,0 1 0 15,3-3 0-15,0 0 0 0,-3 3 0 0,3-3 0 16,-3 0 0-16,3 0 0 0,0 2 0 0,0-2 0 16,2 0 0-16,-2 3 0 0,0-1 0 0,-3 1 0 15,3-3 0-15,-3 3 0 0,6-1 0 0,0-2 0 16,-3 3 0-16,0 0 0 0,2-1 0 0,-2 1 0 15,3 0 0-15,0-1 0 0,-3 4 0 0,0-4 0 16,3 1 0-16,-3 2 0 0,0-2 0 0,0 2 0 16,2-2 0-16,-2 2 0 0,0-2 9 0,0-1-9 15,-3 4 0-15,3-4 0 0,3 4 0 0,-3-1 0 16,-3-3 0-16,3 4 0 0,2-4 8 0,-2 4-8 16,0-4 0-16,0 1 0 0,0 0 0 0,3-1 0 0,-3 1 0 15,0 0 0-15,-3-1 0 0,3 1 0 0,0 0 0 16,2-1 0-16,-2-2 0 0,0 3 0 15,0-3 0-15,0 2-8 0,3-2 8 0,-3 0 0 0,-3 3 0 0,3-3 0 16,0 0 0-16,2 0 0 0,-5 3 0 0,6-1 0 16,-6 1 0-16,3 0 0 0,0-3 0 0,-3 2 0 15,3 1 0-15,-3 0 0 0,0 2 0 0,6-2 0 16,-6-1 0-16,2 1 0 0,-5 0 0 0,6-1 0 16,0 3 0-16,-3 1 0 0,0-1 0 0,0-2 0 15,3 2 0-15,0 0 0 0,-3-2 0 0,0 0 0 16,0-1 0-16,-1 1 0 0,1 2 0 0,3-2 0 0,-3-1 0 15,3 4 0-15,-3-1 0 0,0-2 8 0,-3-3-8 0,3 5 0 16,3-2 0-16,-6-1 0 0,3 1 0 0,0 0 0 16,-3-1 0-16,3 1 0 0,-1-3 0 0,1 2 0 15,0 1 0-15,3-3 0 0,-3 3 0 0,0 2 0 16,3-2 0-16,-3-1 0 0,0 1 0 0,3 0 0 16,-3-1 8-16,3 1-8 0,-3 0 8 0,-1-1-8 15,1 1 0-15,0 0 0 0,0-1 0 0,0 1 0 16,3 2 0-16,-3-2-15 0,0 2 3 0,3-2 0 15,-6-1 12-15,3 1 16 0,3 2-3 0,0-5-1 16,-4 3-12-16,1-3 0 0,0 3 0 0,3-3 0 16,-3 2 0-16,3 1 0 0,-3-1 0 0,3 1 0 15,-3 0 8-15,0 2-8 0,0-2 0 0,0-1 9 16,3 1-9-16,-4 2 8 0,4-2-8 0,-6 0 8 16,3-1-8-16,-3 4 0 0,6-4 0 0,-3 3 0 15,0-2 0-15,3 0 0 0,-3-1 0 0,3 4 0 0,-3-4 0 16,3 1 0-16,-4 2 0 0,1-2 0 0,3 0 0 0,0-1 0 15,-3-2 0-15,3 6 0 0,-3-4 0 0,3 1 0 16,0-1 0-16,0 1 0 0,-3 0 0 0,0-1 0 16,2 1 0-16,1 0 0 0,-3-3 0 0,3 5 0 15,-3-5 0-15,3 3 0 0,3-1 0 0,-3 1 0 16,-3 0 0-16,6 2 0 0,-3-5 0 0,-4 2 0 16,4 1 0-16,0 2 0 0,3-2 0 0,-3 0 0 15,-3-1 0-15,3 1 0 0,-3 0 0 0,3 2 0 16,-3-2 0-16,3 2 0 0,-3-2 0 0,-1 2 8 15,4-3-8-15,0 1 8 0,0 2-8 0,-3-2 8 16,0 2-8-16,3-2 8 0,-3 0-8 0,3-1 0 0,-3 1-12 16,0 0 12-16,3-3-8 0,-4 2 8 0,1-2 0 0,0 3 0 15,0 0 0-15,0-3 0 0,0 2 0 0,0 1 0 16,0-3 0-16,-3 2 0 0,3-2 0 0,0 3 0 16,-3 0 0-16,3-1 0 0,0 1 0 0,0 0 0 15,-4-1 0-15,4 1 0 0,0 0 0 0,-3-1 0 16,3 1 0-16,0 0 0 0,-3-3 0 0,0 5 0 15,3-3 0-15,0 1 0 0,-3 0 8 0,3-1-8 16,-3 1 0-16,3 0 0 0,0-3 0 0,0 2 0 0,-4 1 0 0,1 0 8 16,3 2-8-16,-3-2 0 0,3-1 0 0,-3-2 0 15,3 3 0-15,-3 0 0 0,3-1 0 0,0 1 0 16,0-1 11-16,0 1-11 0,3 0 8 0,-3-3-8 16,-3 0 0-16,3 2 9 0,-1 1-9 0,4 0 0 15,-3-1 0-15,0-2 0 0,0 3 0 0,0-3 0 16,0 0 0-16,-3 3 8 0,3-3-8 0,0 2 0 15,0-2 0-15,0 3 0 0,0-3 0 0,0 0 0 16,-4 0 0-16,4 3 0 0,0-3 0 0,-3 2 0 0,0-2 0 16,3 3 0-16,-3 0 0 0,0-3 0 15,0 2 0-15,0-2 0 0,0 0 0 0,0 3 0 16,0-1 0-16,0 1 0 0,0 0 0 0,0-1 0 0,0 1 0 0,0-3 0 16,0 3 0-16,0-1 0 0,2 1 0 0,-2 0 0 15,0-1 8-15,3 1-8 0,-3 0 0 0,3 2 8 16,-3-5-8-16,3 2 0 0,0 1 0 0,-3-3 0 15,3 5 0-15,-3-2 0 0,3 0 0 0,-3-1 0 16,0 4 0-16,0-6 0 0,0 2 0 0,2 1 0 16,1 0 0-16,-3-1 0 0,3 1 0 0,-3 0 0 15,-6-3 0-15,6 5 0 0,6-3 8 0,-3 1-8 16,3 0 0-16,0-1 10 0,-3 1-10 0,0-3 10 16,0 3-1-16,3-1 0 0,-4 1 0 0,1 2 0 15,3-5 0-15,-6 3 0 0,3 0 0 0,0-3 0 16,0 2-1-16,0 1-8 0,0 0 12 0,0-1-4 0,-3 1 4 15,3-3 1-15,0 2 0 0,-3 1 0 0,0 0-3 0,0-3-1 16,2 2 0-16,-8-2 0 0,6 3-9 0,0-3 0 16,-6 0 9-16,0 0-9 0,0 0 0 0,6 3 0 15,-6-3 0-15,0 0 0 16,0 0-20-16,0 0-6 0,0 0-1 0,0 0-898 16,0 0-180-16</inkml:trace>
  <inkml:trace contextRef="#ctx0" brushRef="#br0" timeOffset="3557.0189">10399 12959 885 0,'0'0'19'0,"0"0"4"0,0 0 1 0,0 0 2 0,3 3-26 0,-3-3 0 0,0 0 0 0,3 8 0 16,0-5 19-16,-3-3-2 0,0 0 0 0,0 0 0 31,3 2 11-31,-3-2 1 0,0 0 1 0,0 0 0 16,0 0 6-16,0 0 2 0,0 0 0 0,0 0 0 0,0 5 8 0,0-5 2 16,3 3 0-16,-3-3 0 15,0 0-5-15,0 0-1 0,0 0 0 0,6 0 0 0,-3 3-8 16,-3-3-2-16,0 0 0 0,0 0 0 0,3 0-5 0,-3 0-2 15,0 0 0-15,0 0 0 0,0 0 3 0,0 0 1 16,0 0 0-16,0 0 0 0,0 0-9 0,0 0-1 0,6 5-1 0,-6-5 0 16,6 8-3-16,3-3-1 0,-6-2 0 0,6 2 0 15,-4-2 8-15,1 2 2 0,-6-5 0 0,9 3 0 16,0-1-24-16,0 4 0 0,0-4 0 0,0 4 0 16,0-6 0-16,3 2 8 0,-3 1 0 0,0 0 0 0,3-3 0 15,0 0 0-15,-3 0 0 0,2 2 0 0,1 1-8 0,0 0 0 16,3-3 0-16,-3 2 0 0,3 1 0 0,-3-1 0 15,3-2 0-15,0 3 0 0,-1-3 0 0,4 5 8 16,-3-2-8-16,0 0 0 0,3-1 12 0,-3 1-1 16,-3-3-1-16,3 3 0 0,-1-3 2 0,4 2 1 15,-3 1 0-15,0-3 0 0,-3 0-3 0,3 0-1 16,3 0 0-16,-6 0 0 0,0 0 5 0,-1 0 1 0,1 0 0 0,0 0 0 16,3 0-15-16,-6 0 0 0,3 0 0 0,0-3 0 15,-3 3 8-15,3 0 3 0,-3 0 0 0,3 0 0 16,-3-2-2-16,2-4 0 0,-2 6 0 0,0-5 0 15,0 2-9-15,3-2 10 0,-3 5-10 0,3-5 10 16,-3 2-10-16,3-2 0 0,-3 2 0 0,3-2 0 16,-3 0 0-16,2 2 0 0,1 0 0 0,0 1 8 15,0-4-8-15,-3 1 0 0,0 3 0 0,0-4 0 16,3 1 0-16,0-3 0 0,-3 5 0 0,3-2 0 16,-3 0 0-16,2-1 0 0,-2 1 0 0,0 0 0 15,0 0 9-15,3-1-9 0,-3 1 10 0,-3 0-10 16,3-1 12-16,-3 1-4 0,3 2-8 0,-3 1 12 15,3-1-12-15,-3 1 11 0,3-4-11 0,-3 4 10 16,0-1-10-16,-1 0 8 0,1 1-8 0,0-1 8 16,0 3-8-16,-6 0 10 0,0 0-10 0,6-5 10 15,0 2 0-15,-6 3 0 0,6 0 0 0,-6 0 0 0,0 0-10 16,6-3 0-16,0 1 9 0,-6 2-9 0,0 0 11 16,6-5-3-16,0 2 0 0,-6 3 0 0,0 0-8 0,0 0 10 15,3-3-10-15,3 1 10 0,0-1-10 0,-6 3 0 16,0 0 0-16,6-3 8 0,-6 3-8 0,0 0 0 15,0 0 0-15,3-5 0 0,0 2 0 0,0-2 0 16,-3 5 0-16,0 0 0 0,0 0 8 0,0 0-8 16,3-3 0-16,-3 3 8 0,0 0-8 0,0 0 0 15,0-5 0-15,0 5 8 0,0 0-8 0,0 0 0 16,0 0 0-16,0 0 0 0,0 0-20 0,-3-3 4 0,-3 1 1 0,0 2 0 16,0 0 6-16,0 0 1 0,0 0 0 0,-3 0 0 15,0 0 8-15,0 0 0 0,0 0 0 0,0 2 0 16,-3-2 0-16,4 3 0 0,-1-3-9 15,-3 3 9-15,3-1 0 0,-3-2 0 16,3 3 12-16,0 0-4 0,0-1 0 0,0 4-8 0,0-4 12 0,9-2-4 16,-9 3 8-16,0 0 2 0,0-1 0 0,3 1 0 15,1 0-4-15,5-3-1 0,-9 2 0 0,9-2 0 16,0 0-3-16,0 0-1 0,0 0 0 0,-3 3 0 16,-3-3-9-16,6 0 12 0,0 0-12 0,0 0 12 15,0 0-12-15,0 0 0 0,0 0 9 0,6 2-9 16,3-2 0-16,-4 0 9 0,-5 0-9 0,9-2 0 15,3 2 8-15,-3-3-8 0,3 1 0 0,-3-1 0 16,0 0 0-16,3 1 0 0,0-4 0 0,0 4 0 16,-3-1 0-16,6 0 0 0,-4 1 0 0,1-4 0 15,3 4 0-15,-3-1 0 0,0 3 0 0,0 0 0 0,0-3 0 16,0 1 0-16,0-1 0 0,0 1 0 0,2 2 0 0,-2-3 0 16,0 3 0-16,0 0 0 0,0-3 0 0,-3 3 0 15,0-2 0-15,3 4 0 0,-6-2 0 0,3 3 0 16,0 0 0-16,-3-1 0 0,3 1 11 0,-6-1 1 15,2 4 1-15,-2-1 0 0,-3-5-13 0,3 8 0 16,0 0 0-16,-3 0 0 0,-3 0 0 0,3-3 0 16,0 6 8-16,-3-3-8 0,0 0 11 0,-2 2-1 15,2-2 0-15,-3 0 0 0,3 3-2 0,-3-3 0 16,3 2 0-16,-3 1 0 0,0-3-8 0,3 2 0 0,-3-2 0 0,3 0-11 31,0 0 11-31,3 0 0 0,0-8 0 0,0 8-8 16,0-8-13-16,0 0-3 0,0 5 0 0,0-5 0 15,0 0-132-15,3 8-28 0,-3-8-4 16,6 3-827-16</inkml:trace>
  <inkml:trace contextRef="#ctx0" brushRef="#br0" timeOffset="4228.9674">12057 13092 1692 0,'0'0'37'0,"0"0"8"0,-6-3 2 0,3 0 0 0,-6 3-38 0,6 0-9 16,-3-2 0-16,0-1 0 0,-3 0 35 0,3 1 5 15,0 2 0-15,0 0 1 0,-3 0 15 0,4 0 2 16,-1 0 1-16,-3 2 0 0,3 1-25 0,-3 0-5 16,0 2-1-16,3-2 0 0,-3 2-1 0,0 3-1 15,0-3 0-15,0 6 0 0,3-3-15 0,-3 2-3 16,6 1-8-16,-6-1 12 0,3 1-12 0,3 0 0 16,0 2 0-16,0-3 0 0,1 1 0 0,4 0 8 15,1 2-8-15,0 0 0 0,6 0-12 0,-3 0-6 0,3 1-1 16,0-1 0-16,0 0 6 0,3-2 1 0,0-1 0 15,3 1 0-15,-3-1 12 0,0 1-12 0,2-3 12 16,1-3-12-16,-3 1 12 0,3-1-9 0,-3 0 9 16,3-2-8-16,-3-3 8 0,3 0 0 0,0 0 0 15,-3 0 0-15,-1-3 0 0,-2 1-8 0,3-4 8 0,0 1 0 32,0-3-49-32,-3 0-5 0,-3 0-1 0,0 0 0 0,-3-2 118 0,0-1 23 0,0 3 5 0,-3-5 1 15,-3 2-68-15,0-2-12 0,0 0-4 0,-3 2 0 16,0-2 10-16,0 0 2 0,-3 2 0 0,0 1 0 15,0-1-20-15,-3 0 0 0,3 3 8 0,1 1-8 16,-1-4 12-16,3 6 0 0,-3-1-1 0,0 1 0 16,0 0-11-16,3 2 0 0,-3-2-12 0,3 5 12 15,3-5-159-15,-3 5-24 0,3 0-5 0</inkml:trace>
  <inkml:trace contextRef="#ctx0" brushRef="#br0" timeOffset="4510.2456">11938 13348 1578 0,'-6'6'44'0,"6"-6"12"0,0 0-45 0,-3-3-11 16,3 3 0-16,-3 0 0 0,3 0 36 0,0 0 6 0,0 0 1 0,3-5 0 15,-3-1-3-15,6 4-1 0,-3-4 0 0,3 1 0 16,-3 0 13-16,3-1 2 0,0 1 1 0,3 0 0 16,0 2-36-16,-1 1-7 0,1-6-2 0,-3 5 0 15,6-2-10-15,-3-1 0 0,-3 1 0 0,6 3 0 16,-3-4 0-16,0 1-12 0,3 0 2 0,-3-1-593 16,0-2-118-16</inkml:trace>
  <inkml:trace contextRef="#ctx0" brushRef="#br0" timeOffset="4860.6246">12268 13147 1728 0,'3'8'49'0,"-3"-8"11"0,0 0-48 0,3 8-12 0,-3 0 0 0,6 0 0 16,0 0 64-16,-3 0 12 0,0 2 1 0,0 1 1 15,6 0-29-15,-3-1-5 0,-3 1-2 0,3 2 0 16,0-2-13-16,0-1-2 0,3 1-1 0,-3-3 0 16,-3 2-8-16,6 1-2 0,-3-3 0 0,2 0 0 15,-2-3-43-15,0 3-9 0,0-5-1 0,0 2-925 16</inkml:trace>
  <inkml:trace contextRef="#ctx0" brushRef="#br0" timeOffset="16934.7196">19361 2146 1160 0,'0'0'32'0,"0"0"9"0,0 0-33 0,0 0-8 15,0 0 0-15,0 0 0 0,0 0 48 0,0 0 8 16,3-11 2-16,0 9 0 0,3-6 14 0,-3 2 2 15,0-2 1-15,0 3 0 0,0-5 1 0,0 2 1 16,-3 0 0-16,3-6 0 0,0 1-9 0,-3 3-1 16,0 2-1-16,0-6 0 0,0 1-22 0,-3 0-5 15,0 0-1-15,0 2 0 0,0-2-38 0,0 5 0 16,0-5 0-16,-3 0 0 0,0 2 13 0,0 3 2 16,-2-5 0-16,-1 5 0 0,0-3 3 0,0 3 1 15,-3-2 0-15,3 2 0 0,-3 0-4 0,3 3-1 16,-3 2 0-16,3-2 0 0,-6 5 5 0,6 0 1 15,0 2 0-15,4 4 0 0,-4-1-20 0,3 8 0 0,0-5 0 0,0 11 0 16,3-6 0-16,0 8-16 0,-3 3 4 0,3 2 0 16,-3 1 12-16,6 4 0 0,0-1 0 0,-3-1 0 15,3 2 0-15,-6 4 12 0,3-9-3 0,0 6 0 16,-3 0-9-16,3 2 0 0,-3-10-12 0,3 10 12 16,0-7 0-16,-3-1 0 0,3 1 0 0,0 4 0 15,0-4 0-15,3-3 0 0,-3 2 0 0,0-5 0 0,3 1-19 0,-3-4-2 16,0 1-1-16,0-1 0 15,3-5-47-15,0 1-10 0,-3-4-1 0,0 1-578 16,0-6-115-16</inkml:trace>
  <inkml:trace contextRef="#ctx0" brushRef="#br0" timeOffset="18182.7031">18927 2355 1609 0,'0'0'35'0,"0"0"7"0,3-5 2 0,3 2 2 0,-6-2-37 0,3-3-9 0,3 2 0 0,0 1 0 16,0 0 30-16,3 2 4 0,5-5 1 0,-2 3 0 16,3 5-5-16,-3 0-1 0,6-5 0 0,-18 5 0 15,15 5-13-15,6-5-4 0,-3 3 0 0,-4 2 0 16,1 3-3-16,0 2-1 0,0-4 0 0,-3 4 0 16,3 3 20-16,-3 1 3 0,-3 2 1 0,3-3 0 15,-3 3-32-15,-1-3 0 0,-2 3 0 0,3 0 0 16,0-3 12-16,-3 3 0 0,0-3 0 0,-3 0 0 15,3 0 5-15,-3 1 1 0,0-6 0 0,0 5 0 16,-3-8 10-16,3 0 1 0,-3-5 1 0,0 0 0 16,0 0-2-16,0 0 0 0,0 0 0 0,6 3 0 15,-3-3-4-15,-3 0-2 0,0 0 0 0,3-5 0 16,3-3-3-16,-3 0-1 0,3-3 0 0,0 3 0 0,-3-2-10 16,3-1-8-16,0 6 9 0,0-8-9 0,0 2 0 15,0 1 0-15,-1 2 0 0,4 0 0 0,0 0 8 0,3 0-8 16,0 2 0-16,-3-4 9 0,0 7-9 0,0 3 0 15,3-5 0-15,0 2-11 0,0 1 11 0,-12 2 0 16,0 0 8-16,9 0-8 0,2-3 0 0,-11 3 0 16,0 0 0-16,9 0 0 0,0 3 0 0,0-3 0 15,-9 0 0-15,3 5 0 0,-3 0 0 0,0-5-8 16,0 0 0-16,0 0 0 0,0 8 8 0,-3 3 0 16,3-3 0-16,0 5 0 0,-3 0-9 0,0 6 9 15,0-6-10-15,0 0 10 0,3 0 0 0,-3 1-9 16,3-1 9-16,3 0 0 0,0 0 0 0,0-2 0 0,0 2 0 15,-3-2 0-15,6-1 0 0,0-4 9 0,-3 1 0 0,3-4 0 16,-6-3-9-16,9 3-17 0,-3 5 4 0,3-8 1 16,-3 0 12-16,-6 0 0 0,0 0 0 0,9-8 0 15,-3 2 24-15,0 1-3 0,-3 0 0 0,0-3 0 16,0 0 11-16,0 0 3 0,-6-2 0 0,3 2 0 16,-3-3 0-16,3 0 0 15,-3 1 0-15,0 2 0 0,3-3-15 0,-6 3-4 16,6-5 0-16,-3 3 0 0,0-1-16 0,3 6 0 15,3-6 0-15,-3 1 0 0,3 2 0 0,-3 8-11 16,6-11 11-16,-3 6-10 16,6-6-14-16,-3 8-4 0,0-4 0 0,-1 1 0 15,4 6-5-15,-3 0-2 0,0-5 0 0,-6 5 0 0,0 0 11 0,9-3 1 0,3 3 1 0,-12 0 0 16,0 0 11-16,9 0 3 0,0 3 0 0,0 2 0 16,-3-5 8-16,-6 0 0 0,0 0 0 0,6 3 0 15,0 0 0-15,-6-3 0 0,0 0 0 0,6 7 0 16,-3-7 0-16,-3 0 11 0,3 8-3 0,0 0 0 15,0 3 4-15,-3-11 1 0,3 3 0 0,-3 5 0 16,0-1 0-16,0-7 0 0,3 8 0 0,-3 0 0 0,0 3-5 16,0-11-8-16,0 0 11 0,3 8-11 0,-3 0 12 0,3 2-4 15,-3-4 0-15,3 2-8 0,-3-8 11 0,3 8-11 16,-3-1 10-16,3 1-10 0,2 0 12 0,-2 0-4 16,-3 0-8-16,3 3 12 0,-3-9-12 0,0-2 9 15,0 11-9-15,0-6 8 0,0 3-8 0,0-8 0 16,0 0 0-16,0 0 0 0,0 0 0 0,0 6 0 15,0-6 0-15,0 0-11 0,0 0 19 0,0 0 4 16,0 0 1-16,0 0 0 0,6-6-1 0,-3 1-1 16,3-3 0-16,-3 0 0 0,0 3-11 0,3-8 0 15,-3-1 0-15,0 4 0 0,0-3 0 0,0 5 8 16,3-6-8-16,-3 1 0 0,0 3 0 0,3-1 0 0,0-2 0 0,-3 7 0 16,0-1 0-16,3 1 0 0,-3 1 0 0,0 0 0 15,0 2 0-15,-3 3 0 0,0 0 0 0,6 0 0 16,-6 0 0-16,9 8 0 0,-6-5 0 0,3 5 0 15,0-1 0-15,-1-1 0 0,-2 2 0 0,3 5 0 16,-3-8 0-16,0 6 0 0,0-1 0 0,0-4 0 16,-3 2 0-16,3 0 0 0,0-1 0 0,-3-7 0 15,0 0 0-15,3 8 0 0,0 0 0 0,-3-8 0 16,0 8 0-16,0 0 0 0,3-2 8 0,-3-6-8 16,0 0 8-16,0 0-8 0,0 0 12 0,3 5-4 15,0-3-8-15,-3-2 0 0,0 0 0 0,0 0 0 16,9 0 0-16,-6-2 0 0,3-6 0 0,0 3-11 15,-3-1 11-15,0-2 0 0,0 0 0 0,3-2 0 16,3 2 0-16,-6 3 0 0,0-6 0 0,3 3 0 16,3 0 0-16,-6 3 0 0,3 0 0 0,-6 5 0 15,3-3 0-15,5-5-8 0,-5 5 8 0,0 3 0 0,0 0 0 0,-3 0-10 16,6 0 10-16,-6 0 0 0,3 11-10 0,3-6 10 16,0 3-8-16,0 5 8 0,0-5 0 0,-3 6-10 15,0-4 10-15,3 3 0 0,0 1 0 0,0-1-8 16,-3 0 8-16,3 0 0 15,3-5-82-15,-3 3-13 0,3-1-2 0,-3 4-1029 16</inkml:trace>
  <inkml:trace contextRef="#ctx0" brushRef="#br0" timeOffset="18766.5412">20793 1963 1868 0,'0'0'41'0,"0"0"9"0,0 0 2 16,0 0 0-16,-3 3-42 0,-3 2-10 0,0 6 0 0,3-3 0 15,-3 2 50-15,3 6 8 0,0 3 2 0,0-1 0 16,0 3-21-16,0 1-4 0,3 1-1 0,-3 4 0 15,3-1 2-15,0 6 1 0,-3-6 0 0,1 4 0 16,2-1-13-16,-3 2-4 0,0 4 0 0,0-3 0 0,0-1 1 0,0-2 0 16,3-2 0-16,-3-1 0 0,3 1-29 0,-3-3-7 15,3-6-1-15,0 3 0 0,-3 0 3 0,3-5 0 16,-3-2 0-16,3-1 0 16,0-3-36-16,0-4-7 0,0-6-2 0,0 0 0 15,0 0-142-15,0 0-28 0,0 0-5 0</inkml:trace>
  <inkml:trace contextRef="#ctx0" brushRef="#br0" timeOffset="19203.8971">20659 2426 1378 0,'0'0'30'0,"0"0"6"0,0 0 2 0,0 0 2 0,0 0-32 0,0 0-8 15,0 0 0-15,0 0 0 0,0 0 24 0,0 0 4 0,0 0 1 0,9 0 0 16,0 0 4-16,0 0 1 0,0 0 0 0,3 0 0 15,-3 0-5-15,0-5-1 0,3 2 0 0,-3 3 0 16,-1-2 11-16,1-1 1 0,3 3 1 0,0 0 0 16,-3 0-13-16,0 0-4 0,3 0 0 0,-3 0 0 15,-3 0 0-15,3 3-1 0,-3-1 0 0,3 1 0 16,-3 2-11-16,3 1-3 0,-1 1 0 0,-2-1 0 16,0 2-1-16,-3 0 0 0,0 2 0 0,3 3 0 15,-3-5 2-15,0 6 0 0,3-1 0 0,-3 0 0 16,3 0-1-16,-3 6 0 0,0-9 0 0,0 4 0 15,3-4-9-15,0 3 0 0,-3-2 0 0,3 2 8 16,3-7-8-16,-3 1 0 0,3-1 0 0,-3 2 0 0,3-6 0 16,0 1 10-16,-4-3-10 0,4-3 10 0,0 3 11 15,-3-2 3-15,0-4 0 0,3 1 0 0,-6 2 12 0,3-4 4 16,-3 1 0-16,0-2 0 0,-3 3 5 0,0-6 2 16,-3 4 0-16,3-1 0 0,-3 2-10 15,0-2-1-15,-3 3-1 0,3 0 0 0,0-3-22 0,0 3-4 16,-3-1-1-16,3 4 0 0,-3-6-23 0,3 2-5 15,0-2 0-15,0 6-1 16,3 2-125-16,0-3-25 0,0-5-5 0,0 8-828 16</inkml:trace>
  <inkml:trace contextRef="#ctx0" brushRef="#br0" timeOffset="19651.018">21138 2506 746 0,'3'18'20'0,"0"-10"7"0,-3 5-27 0,3 6 0 0,-3-3 0 0,3 5 0 16,0 0 64-16,3-2 7 0,-3 4 1 0,0-1 1 16,0-1-9-16,3-3-1 0,-3 3-1 0,0-5 0 15,0 3-11-15,0-1-3 0,0 1 0 0,3-6 0 16,-6 0 0-16,0 1 0 0,3-4 0 0,-3 1 0 16,3-1 3-16,-3-10 0 0,0 0 0 0,0 0 0 15,0 0 23-15,0 0 5 0,0 0 1 0,0 0 0 16,0 0-14-16,0 0-2 0,3-10-1 0,-3-1 0 15,3 1-40-15,-3-4-8 0,0 1-2 0,3-5 0 16,-6 2 2-16,3-3 0 0,3 1 0 0,-3-1 0 16,0 1-3-16,3-4 0 0,0-1 0 0,0-1 0 0,0 5-12 15,0-5 11-15,0 3-11 0,0 0 10 0,3 3 7 0,0-4 2 16,0 7 0-16,-3-1 0 0,5 2-19 0,-2-4 0 16,0 7 8-16,3 1-8 0,-3 4 12 0,0-1 0 15,3 1-1-15,0 6 0 0,0 0-11 0,0 0 12 16,3 6-12-16,-3 1 12 15,3-4-12-15,-3 8 10 0,0-6-10 0,-1 3 10 16,1 3-10-16,-3-1 12 0,0 1-12 0,-3 2 12 16,3-5-2-16,-3 2 0 0,-6 4 0 0,3-1 0 15,-6-3 14-15,3 1 2 0,-6 0 1 0,0 2 0 16,-5 0 5-16,2 0 0 0,0-2 1 0,3-1 0 0,-3 4-15 16,0-9-3-16,3 3-1 0,0-3 0 0,0 1-31 0,3-4-7 15,-3 3 0-15,9-5-818 16,0 0-163-16</inkml:trace>
  <inkml:trace contextRef="#ctx0" brushRef="#br0" timeOffset="20479.0476">21954 2466 1609 0,'0'0'35'0,"0"0"7"0,0 0 2 0,-3-5 2 0,0-1-37 0,0-2-9 15,0 3 0-15,0 2 0 0,0-4 72 0,0 1 13 16,0 6 3-16,0-8 0 0,0 3-26 0,-3-3-5 16,0 3-1-16,3 5 0 0,0-8 0 0,-6 3 0 15,3 5 0-15,1 0 0 0,-4-6-12 0,3 12-2 16,-3-6-1-16,-6 7 0 0,9 1-22 0,-6 3-5 16,3 2-1-16,-3 0 0 0,6 9-13 0,0 1 0 0,0-4 0 15,3 5-10-15,0 0 10 0,0-6 0 16,0 3-9-16,3 0 9 0,6-2 0 0,-3-1-11 0,6-4 11 0,-3-1-8 15,3-2 8-15,-3 2 0 0,0-5 0 0,0 0 0 16,-6-8 0-16,9 5 8 0,-3-2-8 0,-3-1 8 16,6-2 4-16,0-2 0 0,-6-6 1 0,3 0 0 15,-3 0 14-15,3-3 2 0,0-2 1 0,-1 0 0 16,1-1-14-16,0-7-4 0,0 5 0 0,0 1 0 16,0-9 0-16,0 3-1 0,0-6 0 0,-3-5 0 15,3 1-11-15,-3 2 10 0,0-3-10 0,0 3 10 16,0 0-10-16,0-3 0 0,-3 5 0 0,3 1 0 15,-3-1 0-15,3 6 0 0,-3 3 0 0,3-1 0 16,-3-2 0-16,0 5 0 0,0 3 0 0,0 0 0 16,3 2 0-16,-3 1 0 0,0 2 0 0,0 2 0 15,0 6 0-15,0 0 0 0,0 0 0 0,0 0 0 0,0 0 0 16,0 0 0-16,0 6 0 0,0 7-11 0,0 0 11 16,0 0 0-16,3 1-9 0,-6 1 9 0,3 4 0 0,0 5 0 15,0-6 0-15,0 6 0 0,0 0 0 0,-3 8 0 16,0-6 0-16,3 6 0 0,0-6 0 0,-3 6 0 15,0-3 0-15,0 3 0 0,6-8 0 0,-3-3 0 16,0 0-10-16,0 0 10 16,0-2-36-16,0-1-2 0,6 1 0 0,-3-6 0 15,0-5-95-15,3 3-19 0,0-4-4 0,0 7-516 16,3-12-102-16</inkml:trace>
  <inkml:trace contextRef="#ctx0" brushRef="#br0" timeOffset="20812.4623">22180 2519 1354 0,'12'-3'38'0,"-12"3"10"0,-9-2-39 0,6-1-9 0,3 3 0 0,0 0 0 15,-6 0 81-15,6 0 15 0,-6 0 2 0,6 0 1 16,-6 3-32-16,0-1-7 0,0 6 0 0,3-3-1 16,3 3-15-16,-2 0-2 0,-1 0-1 0,0 3 0 15,0-3-26-15,3 0-6 0,0 0-1 0,0 0 0 0,0 0-8 0,3-1 0 16,3-1 0-16,-1-1 0 0,-5-5 0 0,0 0 0 15,9 5 0-15,0-2 0 0,-3-3 0 0,0-3 10 16,3 3-1-16,-9 0 0 0,0 0 10 0,12-5 1 16,-3 0 1-16,0-1 0 0,-6-1 7 0,3 1 0 15,0-2 1-15,-3 3 0 0,0-3 3 0,-3 3 1 16,0-3 0-16,0 0 0 0,0 3-5 0,0-9 0 16,-6 6-1-16,3-2 0 0,0 2-13 0,0-3-2 15,-3 1-1-15,0 4 0 0,0-7-11 0,0 8 8 0,3-8-8 16,3 13 8-1,0 0-30-15,-6-11-6 0,3 1-2 0,3 10 0 16,-3-6-141-16,3 6-28 0,0 0-5 0</inkml:trace>
  <inkml:trace contextRef="#ctx0" brushRef="#br0" timeOffset="21587.3435">22299 2439 1172 0,'3'6'33'0,"-3"-6"7"0,0 0-32 0,0 2-8 0,0 4 0 0,3-4 0 16,-3 4 122-16,0-6 22 0,0 10 5 0,0 3 1 16,0 1-58-16,0-1-12 0,-6 0-3 0,6 0 0 0,3 1-29 0,-6-1-7 15,0 0-1-15,3-2 0 0,3 2-16 0,-3-3-4 16,3 1-1-16,0 2 0 0,-3-7 2 0,6 1 1 15,0-1 0-15,0 2 0 0,0-6 1 0,3 1 0 16,-3 0 0-16,6-3 0 0,-3 0 1 0,-3-3 1 16,3 0 0-16,0 1 0 0,-3-4 2 0,2-2 0 15,-2 3 0-15,0-3 0 0,3 0-5 0,-3 3-1 16,-3-6 0-16,0 4 0 0,0-1-9 0,3-3-3 16,-3 0 0-16,-3 3 0 0,3-2 15 0,-3 5 2 15,3-6 1-15,0 3 0 0,-3 0-27 0,3 3-14 16,-3 5 2-16,0-3 0 0,3-2 12 0,-3 5 15 0,0 0-3 0,0-5-1 31,3 2-61-31,-3 3-12 0,0 0-2 0,0 0-1 16,6 8-49-16,-3-8-10 0,-3 0-1 0,0 8-1 15,6-3 5-15,-3 3 1 0,3 0 0 0,0 3 0 16,-3-6-8-16,3 3-2 0,-3 2 0 0,3-2 0 16,0 6 38-16,0-1 7 0,-6-8 1 0,8 6 1 0,-5-1 91 0,0-4 17 0,0 1 4 0,-3-7 1 15,0 0 71-15,0 0 15 0,0 0 2 0,3 6 1 16,-3-6 25-16,0 0 6 0,0 0 1 0,0 0 0 15,0 0-24-15,0 0-5 0,0 0-1 0,0 0 0 16,0 0-37-16,3-6-8 0,-3-1-2 0,3 1 0 16,-3-2-34-16,0 8-6 0,0-5-2 0,-3-3 0 15,3 3-14-15,-3-3-3 0,3 3-1 0,0-3 0 16,0 2-6-16,3 4 0 0,-3-4-8 0,0 6 12 16,0 0-12-16,3-5 0 0,0 2 0 0,-3 3 0 15,0 0 0-15,0 0 0 0,0 0 0 0,3-2 0 0,3-6 0 0,0 3 0 16,-6 5 0-16,3 0 0 0,-3 0 0 0,0 0 0 15,3-8 0-15,6 2 0 0,-9 6 0 0,0 0 0 16,9-5 0-16,-9 5 0 0,3-3 0 0,0-2 0 16,-3 5 0-16,6 0 0 0,-6 0 0 0,0 0 0 15,0-8 0-15,0 8 0 0,0 0 8 0,0 0-8 16,0-5 11-16,-3-3-11 0,0 3 10 0,3 5-10 16,0-8 8-16,0 2-8 0,-3 1 0 0,3 5 0 15,0-5 0-15,0 0 0 0,0-3 0 0,0 8 0 16,0 0 0-16,0 0-11 15,3-6 11-15,-3-2-8 0,3 3 8 0,-3 5-8 16,3-3-5-16,-3 3-1 0,3-7 0 0,-3 7 0 16,0 0-46-16,0 0-10 0,0 0-2 0,6-6-700 15,-6 6-140-15</inkml:trace>
  <inkml:trace contextRef="#ctx0" brushRef="#br0" timeOffset="21978.209">22671 2648 1562 0,'0'0'34'0,"0"0"7"0,0 0 2 0,0 8 1 0,0 0-35 0,-3-2-9 15,0 2 0-15,3-6 0 0,0 4 111 0,0-6 20 0,0 2 4 0,0-2 1 16,0 0-52-16,0 0-11 0,0 0-1 0,0 0-1 15,0 0-15-15,3-2-4 0,0-4 0 0,0-2 0 16,0 0-16-16,3-2-3 0,3-1-1 0,0-2 0 16,0 0 0-16,3 0-1 0,-6-1 0 0,12-2 0 15,-6 6-8-15,0-3-2 0,-3-1 0 0,2 1 0 16,-2 0-1-16,3 0-1 0,-3 5 0 0,0 2 0 16,0-1-19-16,-3 1 0 0,0 4 0 0,-6 2 0 15,0 0 8-15,9 0-8 0,-6 0 0 0,3 5 0 16,-3 5 12-16,0-4-12 0,3 7 12 0,-6 0-12 0,6 0 18 15,-3 3-3-15,-3 3-1 0,6-3 0 0,-3 0-5 16,0 2-1-16,-3 3 0 0,8-2 0 0,-2-3-8 0,0 0 8 16,0 5-8-16,-3-8 8 0,9 5-8 0,-3-4 0 15,3-1-10-15,0 3-874 16,3 0-176-16</inkml:trace>
  <inkml:trace contextRef="#ctx0" brushRef="#br0" timeOffset="26499.1863">20147 4098 1256 0,'0'-15'28'0,"-3"12"5"0,0-2 2 0,-3-3 0 0,6 0-35 0,-3 2 0 0,0-2 0 0,-3 3 0 16,0 0 98-16,3 2 13 0,3 3 2 0,0 0 1 16,0 0-40-16,-8 0-8 0,5 3-2 0,3-3 0 15,0 0-32-15,-6 8-6 0,3 0-2 0,0 5 0 16,3 0-16-16,0 3-8 0,0 0 8 0,3 3-8 0,0 4 17 15,-3 1-1-15,3 3-1 0,0 2 0 0,-3 2-15 0,3 1 0 16,-6 3 0-16,6 2-10 0,-6 0 10 0,3 5 0 16,-3 3 0-16,0 3 0 0,0-1 0 0,0 4 0 15,-3 1 0-15,0 1 0 0,-3 0 0 0,3 3 8 16,3-3-8-16,0-14 0 16,0 6 0-16,0 0 8 0,-3 0-8 0,3 3 0 0,0-3 15 0,0 3-2 15,0-1 0-15,3 19 0 0,-3-5-5 0,0-3-8 0,3-2 11 16,-3-6-11-16,3-2 0 0,0-3 0 0,3-3 0 0,-3 1 0 15,3-4 8-15,0 4-8 0,-3-1 0 0,3 0 0 16,0-2 8-16,0 0-8 0,0-6 12 0,-3 0-12 16,0 1 27-16,0-1-2 0,3-5 0 0,-3 0 0 15,3-2-4-15,-3-1-1 0,0 1 0 0,0-1 0 16,0 1-4-16,0 2-2 0,0-3 0 0,0 3 0 16,0 0-5-16,0-2-1 0,-3-1 0 0,3 1 0 15,-3-1-8-15,3-2 8 0,-3 3-8 0,3-4 8 16,-3-1-8-16,3 1 0 0,0-4 0 0,-3 2 0 15,0 0 0-15,0 0 0 0,3 1 0 0,-3-4 0 16,0 1 0-16,3-1 0 0,-3 1 0 0,3-1 0 16,0 1 0-16,-3-1 0 0,3-2 0 0,0 0 0 15,3 0-24-15,-3 0-8 0,-3-3 0 0,3 3-1 16,0-3-36-16,0 0-7 0,0 3-2 0,-3-3-554 16,3-2-110-16</inkml:trace>
  <inkml:trace contextRef="#ctx0" brushRef="#br0" timeOffset="27306.1891">19486 6750 1576 0,'0'0'35'0,"0"0"7"0,-3 2 2 0,3-2 0 16,0 0-36-16,0 0-8 0,0 0 0 0,0 0 0 15,0 0 8-15,6 0 0 0,6 0 0 0,0 0 0 16,3-2 1-16,3 2 0 0,3 0 0 0,3-3 0 0,-1 3 6 16,4-3 1-16,0 3 0 0,3 0 0 0,0 0-8 0,-1 0-8 15,1 0 11-15,0 0-11 0,3 0 8 0,-1 0-8 16,1-2 0-16,6 2 0 0,-4 0 20 0,4 0 0 16,0 0 0-16,-3 2 0 0,-1-2-31 0,1 3-5 15,0 0-2-15,-4-3 0 0,1 0 18 0,0 2 0 16,0-2 0-16,2 0 0 0,-2 0 0 0,3 0 0 15,0 0 0-15,2 3 0 0,1-1 0 0,-3-2 0 16,2 3 0-16,-2-3 0 0,6 3 28 0,-4-3 2 16,4 2 1-16,-3 1 0 0,3-3-6 0,-1 3-1 0,1-1 0 15,-3 1 0-15,2 2-16 0,-2-2-8 0,0 0 8 0,-1-3-8 16,1 0 12-16,3 0-4 0,-4 0 0 0,4 0 0 16,0 0 4-16,-1 2 1 0,4-2 0 0,-15 0 0 15,3 3 3-15,-1 0 1 0,1-3 0 16,-3 0 0-16,6 0 0 0,-4 0 0 0,1 0 0 0,12 0 0 15,-1 0-6-15,-2 0-2 0,-6-6 0 0,-1 6 0 16,-5-5-1-16,0 5 0 0,-3-3 0 0,-3 3 0 16,2 0 0-16,-5 0-8 0,0 0 12 0,0 0-4 15,-3 3-8-15,0-3 10 0,-1 5-10 0,1-5 10 16,-6 3-10-16,3 0 12 0,-3-6-12 0,3 6 12 16,-15-3-4-16,0 0-8 0,12 0 12 0,-12 0-4 15,15 5 0-15,-15-5-8 0,0 0 12 0,12 0-4 16,-4 0-8-16,-8 0 0 0,0 0 0 0,15-3 0 0,-6 1 0 15,-9 2-17-15,0 0 2 0,12-3-665 16,0 0-134-16</inkml:trace>
  <inkml:trace contextRef="#ctx0" brushRef="#br0" timeOffset="28187.3474">23112 6670 1180 0,'6'-8'26'0,"-6"8"6"0,0-5 0 0,-3 0 1 0,-3 2-33 16,0-2 0-16,3-1 0 0,3 6 0 0,0 0 110 0,-3-5 15 15,0 2 3-15,3 3 1 0,0 0-44 0,-6-2-9 16,6 2-1-16,0 0-1 0,-6-3-18 0,6 3-3 15,0 0-1-15,0 0 0 0,0 0-32 0,0 13-6 16,6-2-2-16,0 0 0 0,3 2 15 0,0 3 2 16,0 0 1-16,0-1 0 0,0 4-13 0,3 2-2 15,-1 0-1-15,-2 0 0 0,3-5-14 0,0 3 0 16,-3-1 8-16,0 1-8 0,0-1 0 0,-6-2 11 0,6 0-11 0,-3-3 10 16,0 1-10-16,-3-1 8 0,0-3-8 0,0 1 8 15,-3 0-8-15,6-3 0 0,-3-1 0 0,-3 1 8 16,0-8-24-16,0 0-6 0,0 6-1 0,0-6 0 31,0 0-162-31,0 0-33 0,0 0-6 0</inkml:trace>
  <inkml:trace contextRef="#ctx0" brushRef="#br0" timeOffset="28434.2552">23326 6675 1670 0,'0'0'36'0,"0"0"8"0,0 0 2 0,0 0 2 0,0 0-39 0,0 0-9 16,0 0 0-16,-3 3 0 0,-3 2 82 0,-6 1 14 16,9 2 4-16,-6 2 0 0,1 3-52 0,-1 1-9 15,-3 2-3-15,-3-1 0 0,0 4-7 0,6 2-1 16,-6 3-1-16,3-3 0 0,-3 0-16 0,6 0-3 16,-11 1-8-16,11-4 12 0,-3 3-12 0,3-2 8 15,3-1-8-15,0-4 0 0,-3 1 0 0,0-1-16 16,6-4 1-16,0 3 1 15,-3-2-126-15,6 0-26 0,-3-3-5 0</inkml:trace>
  <inkml:trace contextRef="#ctx0" brushRef="#br0" timeOffset="28751.6725">23407 7030 1011 0,'0'0'22'0,"0"0"5"0,0 8 1 0,0 3 0 0,-3-4-28 0,3 4 0 0,-3-3 0 0,3 3 0 16,0-1 64-16,3-2 8 0,0 3 0 0,3-3 1 16,-4 0-24-16,4-1-5 0,0-1 0 15,3-1-1-15,0 0-5 0,-3 1-1 16,0-6 0-16,3 2 0 0,-3-2 24 0,0 0 5 0,3-2 1 0,-3-1 0 15,0-2 5-15,-3-1 2 0,3 1 0 0,-6 0 0 16,0 0-14-16,0-3-2 0,0 2-1 0,0-2 0 16,-6 0-8-16,0-2-1 0,-3 5-1 0,0-1 0 15,6-2-25-15,-3 3-5 0,-6 0-1 0,6-1 0 32,0 4-33-32,-3-3-7 0,0-1-2 0,6 4-1060 0</inkml:trace>
  <inkml:trace contextRef="#ctx0" brushRef="#br0" timeOffset="30144.5089">19388 3455 1190 0,'0'0'33'0,"0"0"9"0,0 0-34 0,0 0-8 0,-3-5 0 0,3 5 0 16,0-5 78-16,0 5 14 0,-3-8 2 0,3 3 1 15,0-1-16-15,0 1-3 0,3 2-1 0,-3 3 0 0,0-8-15 0,0 8-4 16,3-5 0-16,-3 5 0 0,0 0-16 0,0 0-3 16,0 0-1-16,0 0 0 0,0 0-12 0,0 0-2 15,0 0-1-15,0 0 0 0,0 8 8 0,3 3 2 16,-3-3 0-16,0 5 0 0,0-3-23 16,0 6-8-16,0 0 0 0,0 0 0 15,-3 0 0-15,3 0 0 0,0-3 0 0,0 3 0 0,0-3 0 0,0 0 0 16,0 1 11-16,3-1-11 0,0-5 0 0,0 2 0 15,3-2 0-15,-3 0 0 0,3 0 0 0,-3 0 0 16,3-3 0-16,0-2 0 0,0 0 0 0,3-3 0 16,-3 0 0-16,3-3 10 0,0-2 2 0,-3-1 0 15,2 1 0-15,1 0 0 0,0-3-12 0,0 0 12 16,-3-3-12-16,3 1 12 0,-3 2-12 0,3 0 0 0,-3-8 9 0,0 6-9 16,-3-1 8-16,3 0-8 0,-3-2 8 0,0 3-8 15,-3-1 0-15,3 0 0 0,-3 6 0 0,0-5 8 0,0 2-8 0,-3 0 0 0,3 2 0 31,0 1 8-31,0 5-8 0,0 0-12 0,0 0 4 16,0 0 0-16,0 0 8 0,0 0 0 0,0 0 0 0,0 0 0 16,-3 5 0-16,0 6-12 0,3 0 4 0,0-1 0 15,0 3 8-15,0 3-8 0,0 0 8 0,0 0-8 16,3 0 8-16,0 5 0 0,-3-2 0 0,3 2-8 16,-3 0 8-16,3 0 0 0,-3 3 0 0,0 0 0 15,0-1 0-15,0 4 0 0,0-6 0 0,0 3 0 16,-3-3 16-16,0 0-2 0,-3 0 0 0,3-2 0 15,-6-1 18-15,3 1 3 0,0-1 1 0,-3-4 0 16,0-1-8-16,0 0-2 0,0-2 0 0,0-3 0 16,0 0 4-16,1 0 1 0,-1-1 0 0,0-1 0 15,0-4-23-15,0 1-8 0,3-3 0 0,-3 0 0 16,3 0 8-16,0 0-8 0,0-5 0 0,0 2 9 16,3 0-44-16,0-2-9 0,0-3-1 0,0 0-1 15,3 0-118-15,3-2-23 0,-3-3-5 0</inkml:trace>
  <inkml:trace contextRef="#ctx0" brushRef="#br0" timeOffset="30541.0868">19739 3744 1288 0,'0'0'28'0,"0"0"7"0,-3 8 1 0,3 2 0 0,0 1-36 0,-3-3 0 16,3 2 0-16,3 1 0 0,-3 0 84 0,0-3 11 15,3-3 1-15,0 3 1 0,-3-8-42 0,6 5-9 16,-6-5-2-16,6 5 0 0,0-2 4 0,3-3 0 15,-9 0 0-15,6-3 0 0,3-2 15 0,-3 0 3 16,0-3 1-16,0 0 0 0,-3 0-8 0,3-3-2 16,-3 1 0-16,0-1 0 0,0 1-10 0,0 2-3 0,-3-3 0 15,0 3 0-15,-3 0 4 0,3 0 0 0,-3 3 0 0,-3 0 0 16,3 2-29-16,0-5-6 0,-3 6-1 0,0-1 0 16,0 0-3-16,-3 3-1 0,0 0 0 0,3 3 0 31,0 2-30-31,-3-2-6 0,3 2-2 0,0 0-787 15,1 3-158-15</inkml:trace>
  <inkml:trace contextRef="#ctx0" brushRef="#br0" timeOffset="34995.2024">20022 6604 932 0,'6'-3'20'0,"-6"3"5"0,0 0 1 0,-3 0 0 0,0-2-26 0,3 2 0 0,0 0 0 0,-3-3 0 16,0 3 84-16,3 0 12 0,0 0 3 0,0 0 0 16,0 0-8-16,0 0-2 0,0 0 0 0,0-3 0 15,0-2-13-15,0 5-4 0,0 0 0 0,0-3 0 16,3 1-20-16,-3 2-4 0,0 0 0 0,0 0-1 15,0 0-26-15,3-3-5 0,0 1 0 0,-3-1-1 16,3 0-15-16,0 1 0 0,3-1 8 0,-6 3-8 16,0 0 0-16,6-5 0 0,3 2 0 0,-3-2 0 15,3 2-39-15,0-2-4 0,0 0-1 0,0-1-549 16,3 1-111-16</inkml:trace>
  <inkml:trace contextRef="#ctx0" brushRef="#br0" timeOffset="35152.7591">20418 6236 1224 0,'0'0'27'0,"0"0"5"0,0 0 2 0,0 0 0 0,0 0-34 0,0 0 0 0,0 0 0 0,0-5 0 16,3 2 0-16,0-2-16 0,3 0 2 0,0-1-516 31</inkml:trace>
  <inkml:trace contextRef="#ctx0" brushRef="#br0" timeOffset="35275.7214">20579 6096 993 0,'0'0'21'0,"0"0"5"0,0 0 1 0,0 0 2 0,0 0-29 0,0 0 0 0,3-5 0 0,3-1 0 15,-3 1-12-15,3 2-8 0,0-2-1 0,3-3-399 16</inkml:trace>
  <inkml:trace contextRef="#ctx0" brushRef="#br0" timeOffset="35580.5928">20802 5913 877 0,'0'0'24'0,"0"0"7"0,6-2-31 0,0-3 0 16,-3-1 0-16,3 1 0 0,0 0 89 0,0-1 12 15,3-2 3-15,-3 3 0 0,3-3-48 0,0 0-10 16,-1 0-2-16,7-2 0 0,-3 2-28 0,0-3-5 15,0 1-2-15,0-1 0 0,0 3-9 0,3 0-12 16,-3-2 2-16,3 2 1 16,-4-3-19-16,-2 3-3 0,3-2-1 0,0 2 0 15,-3 2 0-15,0-2 0 0,0 3 0 0,0 0 0 0,-3-3 18 0,3 3 3 16,-3 2 1-16,-3-2 0 0,0-1 10 0,3 4 0 16,-3-4 0-16,0-2 0 0,3 6 0 0,-3-3 0 15,0-1 10-15,2 1-10 0,-2 2 8 0,3-2-8 0,0 0 0 0,-3-1 0 16,0 1 0-16,0 2 0 0,3 1 0 15,0-1 0-15,0-2 8 0,0 0-8 16,0-1 0-16,0 1 0 0,0 2-37 0,0 1-14 0,3-4-2 16,-3 4-402-16</inkml:trace>
  <inkml:trace contextRef="#ctx0" brushRef="#br0" timeOffset="35745.2287">21287 5538 1378 0,'0'0'30'0,"0"0"6"0,0 0 2 0,0 0 2 0,0 0-32 0,0 0-8 15,0 0 0-15,0 0 0 0,3-8 92 0,0 3 18 16,-3 5 3-16,6-8 1 0,0 2-50 0,-3 1-9 15,3 0-3-15,0-3 0 0,-3 2-14 0,6 1-3 0,0 0-1 0,-3 0 0 16,0-1-14-16,3-2-4 0,3 3 0 0,-3-3 0 16,2 0-16-16,-2 3 0 0,0 0 0 0,3-3 0 31,0 2-22-31,-3-2-11 0,0 6-3 0,3-3-582 16,0-1-117-16</inkml:trace>
  <inkml:trace contextRef="#ctx0" brushRef="#br0" timeOffset="36632.8454">21662 5165 972 0,'0'0'21'0,"-6"5"5"0,3 3 1 0,-3-3 0 0,0 0-27 0,3 3 0 0,1-2 0 0,-1 2 0 15,0-3 80-15,0 3 10 0,0 2 2 0,3-2 1 16,-3 3-12-16,3 0-2 0,3-3-1 0,0 2 0 16,3-2-26-16,-3 0-4 0,5 0-2 0,-2-3 0 15,3 0 0-15,0-2 0 0,0 0 0 0,0-1 0 32,0-2-7-32,0-2-2 0,3 2 0 0,0-6 0 15,3 1 7-15,-9-3 2 0,6 3 0 0,-7-3 0 0,4 0-4 0,-3-2-1 16,0 2 0-16,-6-3 0 0,3 0-17 0,0 1-3 15,-3-1-1-15,0 1 0 0,-6 2 4 0,3-3 1 16,-3 1 0-16,3 2 0 0,-3-3-6 16,3 6-2-16,-2-3 0 0,-4 0 0 0,-3 3-7 0,0 2-2 0,3-2 0 0,3 2 0 15,-3 3-8-15,0 3 0 0,3-1-10 0,-3 4 10 16,0-4-12-16,3 6 12 0,-3 3-13 0,6-1 5 16,-3 1 0-16,3 2 0 0,0-2 0 0,3-1 0 0,0 1 8 15,0-3-8-15,0 2 8 0,3-2-8 0,0-2 8 0,3 2 0 16,3-3 0-16,-3-2-8 0,-6-3 8 0,9 2 0 15,3-2-9-15,-3-2 9 0,0-1 0 0,3 0 0 16,0-2 0-16,0 0 0 0,-3-3 0 0,0 0 0 16,-1 2 0-16,-2-4 8 0,-3 2-8 0,3 0 0 15,-3-3 9-15,3 6-9 0,-6-3 8 0,-3 0-8 16,0 0 10-16,0 3-10 0,3 0 12 0,-6-1-3 16,-3 1-1-16,4 3 0 0,-7 4-8 0,3 1 0 15,0-1 0-15,0 6 0 0,0 0 0 0,0 0 0 16,0 3 0-16,3-1 0 15,-3 4-11-15,3-1 11 0,3-3-8 0,0 1 8 0,3 0 0 16,0-3-10-16,0-8 10 0,0 5 0 0,3 3 0 0,-3-8 0 16,6 5 0-16,0-2 0 0,-6-3 0 0,0 0 0 15,9-3 0-15,-6 3 0 0,-3 0 0 0,0 0 9 16,6-3-9-16,0 1 12 16,0-1-56-16,-6 3-12 0,0 0-1 0</inkml:trace>
  <inkml:trace contextRef="#ctx0" brushRef="#br0" timeOffset="38529.981">21793 5511 1188 0,'0'0'26'0,"-3"0"6"0,0 0 0 0,3 0 1 0,0 0-33 0,0 0 0 16,-3 6 0-16,0-6 0 0,0 2 59 0,3-2 5 15,0 0 0-15,-3 3 1 0,3 2-46 0,0-5-10 16,0 0-1-16,0 5-8 0,0-5 17 0,0 6-3 16,-3-1-1-16,6 3-449 15,-3 0-91-15</inkml:trace>
  <inkml:trace contextRef="#ctx0" brushRef="#br0" timeOffset="38647.8305">21761 5887 178 0,'3'3'0'0,"-6"-3"11"0</inkml:trace>
  <inkml:trace contextRef="#ctx0" brushRef="#br0" timeOffset="39148.0646">21811 6583 1054 0,'0'0'23'0,"0"8"5"0,0 0 0 0,-3 0 3 0,0 2-31 0,3-2 0 0,0 3 0 0,0-3 0 16,0 0 89-16,-3 2 12 0,3-2 3 0,3-3 0 15,-3 1-30-15,-3 2-6 0,-3 0 0 0,6-3-1 16,6-2-15-16,-6-3-2 0,-6 5-1 0,6-5 0 16,0 0-15-16,0 0-3 0,0 0-1 0,0 2 0 15,0-2 26-15,0 0 4 0,0 0 2 0</inkml:trace>
  <inkml:trace contextRef="#ctx0" brushRef="#br0" timeOffset="39892.8757">21502 7070 1242 0,'0'0'35'0,"-3"-3"9"16,0 0-36-16,3 3-8 0,0 0 0 0,0 0 0 16,0 0 62-16,0 0 10 0,0 0 3 0,0 0 0 15,0 0-16-15,0 0-3 0,0 0-1 0,6 6 0 16,2-1-9-16,-2 6-2 0,0-1 0 0,3 3 0 15,0 1-12-15,-3-1-4 0,6 5 0 0,-3 1 0 16,0 2-1-16,0-2-1 0,3-1 0 0,-3 3 0 0,0-2-14 16,3 2-2-16,-3-3-1 0,-1-2 0 0,1 0-9 0,0 0 0 15,0 0 0-15,-6-3 0 0,0-2 8 0,0-1-8 16,3 1 0-16,-3-3 8 0,-3 2-8 0,0-2 0 16,3-2 0-16,-3-6-613 15,0 5-120-15</inkml:trace>
  <inkml:trace contextRef="#ctx0" brushRef="#br0" timeOffset="40158.345">21731 7099 1739 0,'0'0'49'0,"0"0"11"0,0 0-48 0,-6 2-12 0,6-2 0 0,-3 6 0 15,-6-4 83-15,0 4 13 0,3 2 4 0,-3 2 0 16,3-2-28-16,-3 5-6 0,0 1-1 0,-3-1 0 16,0 3-30-16,1 2-7 0,-1 1 0 0,0-1-1 15,3 1-27-15,-3 2 0 0,0 0 0 0,3-2 0 16,0-4 31-16,0 1 1 0,3-2 0 0,0-1 0 16,-3 0-43-16,6-2-8 0,0-3-1 0,-3 2-1 15,6-2-129-15,0 0-26 0,0-3-4 0</inkml:trace>
  <inkml:trace contextRef="#ctx0" brushRef="#br0" timeOffset="40471.0735">21865 7451 1555 0,'-9'2'34'0,"9"-2"7"0,-9 6 2 0,6-1 1 0,-3-2-36 0,-3 4-8 0,0-1 0 0,3-1 0 16,0 3 89-16,0-3 16 0,-3 3 3 0,3 0 1 16,3 0-34-16,0 3-7 0,0-1-2 0,3 1 0 15,0-1-16-15,0 4-3 0,3-4-1 0,0 1 0 16,0-1-8-16,6-2-2 0,0 0 0 0,0 0 0 15,3-2-36-15,0-1 0 0,6-3 0 0,0 1 0 16,-3-3 0-16,2 0 12 0,-2 0 0 0,3 0-1 16,-3 0-11-16,0-3 0 0,-3 3-12 0</inkml:trace>
  <inkml:trace contextRef="#ctx0" brushRef="#br0" timeOffset="41523.8253">20183 5226 1371 0,'0'0'30'0,"0"0"6"0,0 0 2 0,0 0 1 0,0 0-31 0,0 0-8 0,0 0 0 0,0 0 0 16,0 0 84-16,0 0 16 0,0 0 4 0,0 0 0 16,0 0-29-16,0 0-6 0,3-3-1 0,3-2 0 15,0 5-36-15,3-3-7 0,-9 3-1 0,6-3-1 16,0 3-23-16,3-2 8 0,-9 2-8 0,9 0 0 16,-1 0-30-1,1-3-10-15,0 3-3 0,0 0 0 0,0 0-181 0,3 0-36 16,-3 0-7-16</inkml:trace>
  <inkml:trace contextRef="#ctx0" brushRef="#br0" timeOffset="41689.2081">20573 5249 1184 0,'12'3'26'0,"-12"-3"6"0,9 3 0 0,-3-3 1 0,3 2-33 0,0 1 0 0,-1 0 0 0,1-3 0 16,-3 2 94-16,3-2 12 0,3 3 2 0,-3-3 1 16,0 0-65-16,3-3-12 0,-3 3-4 0,0-2 0 15,3 2-28-15,-3-3 0 0,0 0 0 0,2 1 0 16,-2 2-12-16,3-3-9 0,-3 0-2 0,3 1 0 15,-3-1-68-15,3 3-13 0,0-3-4 0,-3 3-492 16</inkml:trace>
  <inkml:trace contextRef="#ctx0" brushRef="#br0" timeOffset="41829.8261">20963 5249 867 0,'0'0'19'0,"6"0"4"0,-6 0 1 0,9 0 0 0,0 3-24 0,0-3 0 16,-3 0 0-16,2 0 0 0,1 0 64 0,3 0 7 15,-3 0 1-15,0 0 1 0,3 0-45 0,0 0-10 16,0 0-2-16,0 0 0 0,3 0-16 0,0-3 0 15,-4 3 0-15,1 0 0 16,3-2-22-16,0-1-11 0,-3 0-3 0,3 3 0 0</inkml:trace>
  <inkml:trace contextRef="#ctx0" brushRef="#br0" timeOffset="41970.4792">21377 5255 974 0,'0'0'28'0,"8"2"5"0,-2 1-33 0,3 0 0 0,3-3 0 0,-3 2 0 15,3-2 96-15,0 3 13 0,3-3 3 0,0 0 0 16,0 0-28-16,0 0-4 0,2-3-2 0,1 3 0 15,0-2-13-15,-3 2-2 0,3 0-1 0,-6 0 0 16,0 0-24-16,0-3-5 0,-1 3-1 0,-2 0 0 16,0 0-32-16,0 0 0 0,-3 0 0 0</inkml:trace>
  <inkml:trace contextRef="#ctx0" brushRef="#br0" timeOffset="43039.2182">19469 5046 1302 0,'0'0'36'0,"0"0"10"0,0-6-37 0,0 1-9 0,-3-3 0 0,3 3 0 15,0-3 76-15,0 3 14 0,0-3 2 0,0 2 1 16,0-2-24-16,0 3-5 0,0-3 0 0,0 3-1 16,0 5-4-16,0-5-1 0,0 5 0 0,0 0 0 15,0 0-30-15,0 0-7 0,0 0-1 0,0 0 0 16,0 0 20-16,0 0 3 0,0 0 1 0,0 0 0 15,0 8-36-15,-3 2-8 0,0 1 0 0,0 5 0 16,3-1 0-16,-3 4 0 0,3-1 0 0,3 4 8 16,-3-1-8-16,3 0 8 0,0 0-8 0,0 0 8 15,0-2-8-15,0-1 0 0,3-4 9 0,-1 1-9 0,1-1 0 16,0-4 9-16,3 1-9 0,-3-3 0 0,0 0 8 0,3-3-8 16,0 0 0-16,-3 1 0 0,3-6 11 0,-3-3-11 15,3 0 10-15,-3 1-10 0,0-4 10 0,3-2-10 16,-6 1 10-16,3-1-10 0,-3 0 15 0,0-3-3 15,0 0-1-15,-1 1 0 0,-2-3-11 0,0-1 0 16,0 1 9-16,0 0-9 0,0 0 0 0,-2 0 0 16,2 2 0-16,-3-2 0 0,3 2 0 0,-3 3 0 15,3 0 0-15,0 3 0 0,0 5 0 0,0 0-10 16,0 0 10-16,0 0-13 0,0 0-5 0,3 8-1 0,0 0 0 16,-1 2 0-16,1 4 10 0,3-1 9 0,-3 3-13 0,3 2 5 15,0 1 8-15,0-1 0 0,0 1 0 0,-3-1-8 16,0 1 8-16,0 2 0 0,3-2 0 0,-3-1-8 15,-3-2 8-15,0 0 0 0,-3 0 0 0,0 2 0 16,-3-2 17-16,0 0-1 0,0 0 0 0,-3 2 0 16,0-2 21-16,0 0 4 0,-2 0 1 0,-1-3 0 15,0 3-5-15,0-3-1 0,0-2 0 0,3-1 0 16,-3-2-4-16,3 0-2 0,-3-2 0 0,3-1 0 16,0-2-16-16,3-1-3 0,-2-2-1 0,2 0 0 15,0-2-10-15,0-1-12 0,3-2 2 0,0-1 1 16,0-2-123-1,3 0-25-15,3-2-5 0,0-1-544 0,0-2-109 0</inkml:trace>
  <inkml:trace contextRef="#ctx0" brushRef="#br0" timeOffset="43383.0042">19876 5191 1332 0,'0'0'29'0,"0"0"7"0,0 0 0 0,0 0 1 0,0 0-29 0,0 0-8 16,0 0 0-16,0 0 0 0,0 0 95 0,-3 5 17 0,0 1 4 0,0-1 1 16,3-5-20-16,-3 8-4 0,-2 0-1 0,2 0 0 15,0-3-36-15,0 3-8 0,-3 0-2 16,3 0 0-16,0 3-15 0,-3-1-3 15,3 3-1-15,-3-2 0 0,3-1 4 0,-3 4 1 0,3-4 0 0,0 1 0 16,3-1-1-16,0-2 0 0,0 0 0 0,3 0 0 16,0-2-15-16,3 2-4 0,-3-3 0 0,6-3 0 15,-3 4-12-15,3-4 8 0,3-2-8 0,-4-2 0 16,4-1 9-16,0 0-9 0,3 1 8 0,-3-3-8 16,0-1-24-16,0 1-9 15,0 2-3-15</inkml:trace>
  <inkml:trace contextRef="#ctx0" brushRef="#br0" timeOffset="44360.9671">20510 6281 1562 0,'0'0'34'0,"0"0"7"0,0 0 2 0,0 0 1 0,0 0-35 0,0 0-9 15,-3-5 0-15,3 5 0 0,0 0 48 0,0 0 7 16,-3-5 1-16,3 5 1 0,0 0 52 0,0 0 11 16,0 0 1-16,0 0 1 0,0 0-122 0,0 0-11 15,0 0-9-15,6-3-1 0,3 3 42 0,-3 0 9 16,0 0 2-16,0 3 0 0,3-1-8 15,0 6-2-15,0-2 0 0,0-1 0 0,0 5-11 0,3 1-3 0,3 2 0 16,-3 0 0-16,2 1 6 0,1 2 1 0,-3-1 0 0,3 1 0 16,-3 0-15-16,-3 3 9 0,3-3-9 0,-3 2 8 15,-3-2 0-15,0 0-8 0,0 0 12 0,0 2-4 16,-3-2 4-16,-3 0 1 0,2 0 0 0,-2 2 0 16,3 4 11-16,-3-4 1 0,-3 1 1 0,3-1 0 15,-2 1-2-15,-1 2 0 0,0-3 0 0,0-2 0 16,0 3-5-16,0-3-2 0,0-1 0 0,0-1 0 15,0-4-9-15,3 1-8 0,0-3 12 0,0 0-12 16,0-8 0-16,0 0 0 0,0 0 0 0,0 0 0 16,0 0-38-16,0 0-14 0,0 0-4 0,3-6-726 15,3-4-146-15</inkml:trace>
  <inkml:trace contextRef="#ctx0" brushRef="#br0" timeOffset="44997.5982">20522 6392 1087 0,'0'0'24'0,"0"0"4"0,0 0 2 0,-3 6 1 16,3-6-31-16,-3 5 0 0,0 0 0 0,3-5 0 0,-3 6 82 0,3-6 10 15,0 0 3-15,0 0 0 0,0 0-18 0,0 0-3 16,0 0-1-16,0 0 0 0,0 0-6 0,0 0-2 15,0 0 0-15,0 0 0 0,0 0-1 0,0 0 0 16,0 0 0-16,0 0 0 0,3-6-14 0,-3 1-3 16,0-3-1-16,0 0 0 0,0 0 0 0,0-2 0 15,-3-1 0-15,3 3 0 0,0 0-27 0,0-3-6 16,-3 4-1-16,0-1 0 0,0 0 8 0,3 0 2 16,-3 0 0-16,0 3 0 0,1-1 1 0,2-2 0 15,0 8 0-15,-3-5 0 0,3 5-15 0,-3-5-8 16,3 2 10-16,0 3-10 0,0 0 11 0,0 0-11 15,-3-5 12-15,3 5-12 0,0 0 9 0,0 0-9 16,0 0 0-16,0 0 9 0,0 0-9 0,0 0 0 16,0 0 0-16,0 0 0 0,0 0 0 0,0 0 0 15,6 0 0-15,-1 0 0 0,1 2 0 0,3 1 0 0,0 0 0 0,0 2 0 16,0-2 0-16,0 2 0 0,3 0 0 0,0 1 0 16,0-1 0-16,0 3-9 0,3-3 9 0,-1 3-10 15,1-3 10-15,-3 1 0 0,0-1 10 0,0 0-10 0,-3 0 0 0,-3 1 0 16,0-1 0-16,0-2 0 0,-6-3 0 0,0 0 0 15,3 8 0-15,0-3 0 0,-3-5 0 0,-3 8 11 16,3 0-3-16,-3 0-8 0,-3 0 13 0,3-3-4 16,-3 3-1-16,3-3 0 0,-3 3-8 0,3-3 0 15,3-5-10-15,0 0 10 16,0 0-155-16,0 0-25 0,0 0-4 0,0 0-2 0</inkml:trace>
  <inkml:trace contextRef="#ctx0" brushRef="#br0" timeOffset="45541.785">21076 6231 1789 0,'0'0'39'0,"-3"-5"8"0,0-1 1 15,-3 1 4-15,3 0-42 0,-3-1-10 0,0 1 0 0,0 0 0 0,0 2 76 0,-3-2 12 16,3 2 4-16,0-2 0 0,-3 2-29 0,4 3-6 15,-1-2-1-15,-3 4 0 0,3 1-36 0,0 2-8 16,-3 3-2-16,3 0 0 0,0 0-10 0,-3 3 0 16,3-1 0-16,0 4 0 0,-3-1 0 0,3 0 0 15,3 3 0-15,-3 2 0 0,3 4 0 0,0-1-11 16,-3 3 11-16,6-1-8 0,0 1 8 0,0-3 0 16,6 0 0-16,-3-2 0 0,6 0 0 0,-3-4 0 15,3-4 8-15,3 0-8 0,0-3 0 0,3-1 0 16,0-1 0-16,0-4 0 0,2-2 8 0,-2 0-8 0,3-5 8 15,-3 0-8-15,0-3 15 0,0-3-2 0,-3 1 0 0,0-4 0 16,-1-1 13-16,-2-1 2 0,0-3 1 0,-3 3 0 16,-3-2-6-16,0-1-2 0,0 3 0 0,-3-2 0 15,-3 5 15-15,0-3 2 0,-3 3 1 0,0 2 0 16,0-2-23-16,-3 2-5 0,1 1-1 0,-1-1 0 16,0 3-10-16,0 0-12 15,0 0 2-15,0 3 1 16,0 0-99-16,0-1-20 0,0 4-4 0,3-1-599 15,-3 0-119-15</inkml:trace>
  <inkml:trace contextRef="#ctx0" brushRef="#br0" timeOffset="45746.3848">20882 6366 1796 0,'0'0'40'0,"0"0"8"0,0 0 1 0,0 0 1 0,0 0-40 0,0 0-10 0,0 0 0 0,6 3 0 0,0-3 78 0,3 2 14 15,-3-2 2-15,3 0 1 0,0 0-20 0,3 0-4 16,-3-2-1-16,6 2 0 0,-6-3-42 0,3 3-8 16,0 0-1-16,-1 0-1 0,-2 0-8 0,3 0-2 15,0 0 0-15,-3 0 0 16,3 3-135-16,-3-3-27 0,0 2-6 0</inkml:trace>
  <inkml:trace contextRef="#ctx0" brushRef="#br0" timeOffset="45980.9691">21287 6403 1623 0,'0'0'36'0,"0"0"7"0,0 0 1 0,0 0 2 0,3 5-37 0,0 1-9 0,3 1 0 0,-3 1 0 15,-3 0 101-15,6 6 19 0,-6-1 3 0,3 0 1 16,-3 0-8-16,0 3-2 0,0 0 0 0,0-3 0 16,0 3-71-16,0 0-15 0,0-3-2 0,0-2-1 15,3 2-11-15,0-2-2 0,-3-1-1 0,3-2-779 16,0-3-156-16</inkml:trace>
  <inkml:trace contextRef="#ctx0" brushRef="#br0" timeOffset="77229.3774">17796 9120 1370 0,'0'0'39'0,"-9"3"8"0,-3-3-38 0,12 0-9 0,0 0 0 0,0 0 0 15,-3-3 81-15,3 3 15 0,0 0 2 0,0 0 1 16,0 0-31-16,0 0-5 0,0 0-2 0,3-2 0 16,3-1-17-16,-6 3-4 0,0 0-1 0,9-3 0 15,0 3 17-15,3 0 3 0,0 0 1 0,-1 0 0 16,4 0-27-16,0 0-5 0,3 3 0 0,-3-3-1 15,3 0-13-15,0-3-2 0,3 3-1 0,-1 0 0 16,1-2-11-16,0 2 0 0,-3 0-10 0,3 0 10 16,-3 2 0-16,-4-2 0 0,-2-2 13 0,3 4-4 0,0 1-22 0,-6 0-5 15,0-3-1-15,-3 0 0 16,3 2-130-16,-3-2-27 0,-6 0-4 0</inkml:trace>
  <inkml:trace contextRef="#ctx0" brushRef="#br0" timeOffset="77477.6453">17954 9274 1897 0,'0'0'41'0,"0"0"9"0,0 0 2 0,0 0 2 0,0 0-43 0,0 0-11 15,0 0 0-15,0 0 0 0,2 5 40 0,1-2 5 16,3 2 2-16,3-2 0 0,-3-1 3 0,0 1 1 15,6-3 0-15,-3 0 0 0,0 0-31 0,3 0-5 0,0-3-2 0,0 3 0 16,3-5-13-16,-3 5 11 0,-1-3-11 0,4 1 10 16,-3-1-22-16,3 0-4 0,-3 1 0 0,0 2-1 31,0 0-144-31,0 0-29 0,0 0-6 0,-3-3-608 0</inkml:trace>
  <inkml:trace contextRef="#ctx0" brushRef="#br0" timeOffset="77846.2278">18156 8993 1465 0,'-9'-5'32'0,"9"5"6"0,-6-3 2 0,0 1 2 0,0-1-34 0,0 0-8 0,0 1 0 0,6 2 0 16,0 0 74-16,0 0 13 0,-3-6 2 0,3 6 1 15,-6-2-13-15,6 2-2 0,0 0-1 0,0 0 0 16,0 0-18-16,0 0-4 0,0 0-1 0,0 0 0 15,0 0-27-15,9 2-6 0,3 1-1 0,-3 0 0 16,3-1-5-16,-3 1 0 0,3 0-1 0,3 2 0 16,0-2-11-16,-1-1 0 0,1 3 9 0,0-2-9 15,0 2 0-15,6-2 0 0,-3 2 0 0,0 1 0 16,-3 2 0-16,-4 0 0 0,4 2 8 0,-3 1-8 0,-3 2 0 16,-3 0 9-16,0 0-9 0,0 1 0 0,-3 1 20 15,-6 1-2-15,0 3-1 0,0-1 0 0,-6 1 26 0,0 2 5 16,0 3 0-16,-3-3 1 0,3 3 2 0,-2-3 0 15,-4 0 0-15,3-2 0 16,0-1-30-16,3 1-5 0,0-6-2 0,3 3 0 16,0-6-47-16,3 1-10 0,0-6-1 0,6-2-771 15,-3-3-153-15</inkml:trace>
  <inkml:trace contextRef="#ctx0" brushRef="#br0" timeOffset="78538.2988">19049 8890 1848 0,'0'0'52'0,"0"0"12"0,0-8-52 0,3 0-12 15,-3-2 0-15,0-1 0 0,0 0 49 0,0 1 7 16,0-3 2-16,0-1 0 0,0 1-22 0,0 0-5 16,0 0-1-16,-3-1 0 0,0 1 27 0,0 3 6 15,0-4 1-15,-3 4 0 0,0-1-16 0,0 1-4 16,0 2 0-16,-3 2 0 0,0 1-25 0,-3 2-6 16,3 3-1-16,-2 3 0 0,-1 2-12 0,0 3 9 15,0 0-9-15,-3 6 8 0,0 4-8 0,6-2 0 16,-3 2-10-16,3 4 10 0,-3 1-8 0,0 4 8 15,1 5 0-15,-1-1-9 0,3 4 1 0,-6 12 0 16,0 4 0-16,3 2 0 0,3-3 8 0,3 0 0 16,0-2 0-16,0-3 0 0,3-3 0 0,3-2 0 0,3-3 0 0,0 0 0 15,3-3-11-15,0-2 0 0,3-3 0 0,0-5 0 16,0-3 11-16,3-2 0 0,-3-6-9 0,3 0 9 16,0-5 0-16,-12-8 0 0,17 5 0 0,-2-2 0 15,0-6 0-15,-6 1 12 16,3-4-2-16,3-4 0 0,-3-1 8 0,3-5 2 0,0 0 0 0,-3-2 0 15,2-3 0-15,4-8 0 0,-3 0 0 0,0 2 0 16,-3 3-20-16,-3 0 0 0,-3 3-13 0,0-3 5 16,-3 3 34-16,-3-3 7 0,-3 1 2 0,0 1 0 15,-6 1-23-15,3 0-4 0,0 0 0 0,-3 0-8 16,0 0 8-16,-3 2-8 0,3 1 0 0,0 2 0 16,0 0 0-16,-3 3 0 0,4 2-15 0,-1 3 5 15,0 3-43-15,0-3-9 0,9 8-2 0,0 0-1080 31</inkml:trace>
  <inkml:trace contextRef="#ctx0" brushRef="#br0" timeOffset="78757.3373">18826 9361 2217 0,'0'0'63'0,"0"0"13"0,0 0-60 0,9 3-16 0,-1-1 0 0,1 4 0 16,0-6 52-16,3 2 7 0,0-2 1 0,0 0 1 16,0 0-13-16,0-2-4 0,3 2 0 0,-3-3 0 15,0 0-26-15,2 1-6 0,1-1 0 0,-3 0-1 16,0 3-11-16,0-2-17 0,3-1 4 0,3 3 1 16,-6 0-151-16,3 0-29 0,-6 0-7 0,-1 0-1 15</inkml:trace>
  <inkml:trace contextRef="#ctx0" brushRef="#br0" timeOffset="78913.802">19219 9483 2242 0,'0'0'49'0,"0"13"11"0,-6 0 1 0,3 3 3 0,3 5-52 0,-3 0-12 16,0 1 0-16,0 1 0 0,0-2 67 0,0 1 10 15,3-1 3-15,0 0 0 0,0-2-52 0,3-4-9 16,0 1-3-16,0 0-775 15,6-3-155-15</inkml:trace>
  <inkml:trace contextRef="#ctx0" brushRef="#br0" timeOffset="79413.6619">19576 9284 2128 0,'0'0'60'0,"0"0"13"0,-9 0-58 0,9 0-15 16,0 0 0-16,0 0 0 0,0 0 48 0,0 0 8 0,0 0 0 0,3 6 1 16,6-1-36-16,0-3-7 0,0 1-2 0,2-3 0 15,4 0 16-15,0 0 4 0,0-3 0 0,0 3 0 16,3-2-11-16,0 2-1 0,-3 0-1 16,-1 0 0-16,-2 0-19 0,3 0 0 0,-3 0 0 0,0 0 0 31,-3 0-44-31,0 0-8 0,0 2-3 0,-3 1-647 0,-6-3-130 0</inkml:trace>
  <inkml:trace contextRef="#ctx0" brushRef="#br0" timeOffset="79579.3433">19611 9477 2131 0,'0'0'47'0,"0"0"9"0,0 0 3 0,9 0 1 16,0 0-48-16,0 0-12 0,0 0 0 0,3-5 0 15,0 2 72-15,6-2 13 0,-3-3 3 0,3 3 0 16,-1-3-46-16,-2 3-9 0,3-1-1 0,-3 1-1 16,6 0-83-16,-3 2-16 0,3-2-3 0</inkml:trace>
  <inkml:trace contextRef="#ctx0" brushRef="#br0" timeOffset="80245.2664">20359 9438 1926 0,'0'0'42'0,"0"0"9"0,0 0 1 0,0 0 3 0,0-6-44 15,0-2-11-15,0 3 0 0,0-3 0 0,-3-2 42 0,3 2 6 16,-3 0 2-16,0 2 0 0,0-4-2 0,0 2-1 16,-3 0 0-16,3 3 0 0,-6-3-10 0,3 3-1 15,0 2-1-15,0 0 0 0,0 1-14 0,0 2-2 16,-3 2-1-16,3 4 0 0,-3-1-18 0,3 3 0 0,-3 0 0 0,3 2 0 16,0 3-12-16,-2 3 3 0,2 0 1 0,0 3 0 15,3 2 8-15,0 0-10 0,3 3 10 0,0-3-10 16,0 0 10-16,3 0-10 0,0-2 10 0,0-3-10 15,0 0 10-15,0-3 0 0,5-3 0 0,-2 1-8 16,0-6 8-16,3-2 0 0,3 0 0 0,-3-6 8 16,3 0 12-16,-3-2 4 0,0-3 0 0,3-2 0 15,-3-4-7-15,3-4-1 0,0 2 0 0,-4-3 0 16,4 1-8-16,-3-1-8 0,-3 3 12 0,0 3-12 16,0 3 8-16,0-1-8 0,-3 3 0 0,0 0 0 15,-6 3 11-15,3 5-2 0,0 0 0 0,0 0 0 16,0 0-9-16,0 0 0 0,0 5 0 0,-3 6 0 15,0-1 0-15,0 4 0 0,3-1 0 0,0 3 0 16,0 0 0-16,0-1 0 0,3 1 0 0,0 0 0 16,0 0 0-16,3-3 0 0,0-2 0 0,0-1 0 15,0-2-20-15,0 0-5 0,0-5-2 0,3 2 0 16,0-5-43-16,0-2-9 0,0-1-1 0,-1-5-612 16,4-3-121-16</inkml:trace>
  <inkml:trace contextRef="#ctx0" brushRef="#br0" timeOffset="80505.3073">20677 8930 1414 0,'0'0'40'0,"0"0"9"16,-3 5-39-16,0 6-10 0,0-3 0 0,3 7 0 0,-3 1 80 0,0 5 15 15,0 3 2-15,0 5 1 0,0 0 14 0,0 3 2 16,0 3 1-16,0-1 0 0,0 0-38 0,0-2-7 15,0 0-2-15,0 0 0 0,3-6-30 0,-3 1-6 16,3-1-2-16,0-2 0 0,3-3-17 0,-3 3-3 16,3-6-1-16,0 3 0 0,-3-2-9 0,3-3 0 15,-3-3 9-15,0 0-9 0,0 1 0 0,3-4 0 16,0-2 0-16,0-3-8 16,-3-5-54-16,0 0-10 0,0 0-3 0,0 0-625 15,0 0-124-15</inkml:trace>
  <inkml:trace contextRef="#ctx0" brushRef="#br0" timeOffset="81307.5813">20487 9345 1918 0,'0'0'42'0,"0"0"9"0,0 0 1 0,0 0 3 16,0 0-44-16,6 0-11 0,-6 0 0 0,8 0 0 16,4 0 32-16,-3 0 4 0,3 0 0 0,0 0 1 0,3 0-9 0,0 0-1 15,3 0-1-15,-3 0 0 0,2 0-12 0,1 0-2 16,0 0-1-16,0 0 0 15,-3 0-11-15,3 0 0 0,-3 0 0 0,0 0 8 0,-1 0-8 0,1 0 10 16,-3 0-10-16,0 0 10 0,0 0-10 0,0 0 12 16,-3-3-12-16,0 3 12 0,-9 0 2 0,6-2 1 15,3 2 0-15,-9 0 0 0,0 0-3 0,0 0-1 16,0 0 0-16,0 0 0 0,0 0 15 0,0 0 3 16,-3 5 1-16,-3 3 0 0,0-3-6 0,0 3 0 15,0-2-1-15,-3 4 0 0,3 1-23 0,-3-3 0 0,3 2 0 16,-3 1-8-16,0 2 8 0,3-2 11 15,3 2-3-15,-3-3 0 0,3 4 0 0,-3-1-8 0,6 0 12 0,-3 0-4 16,3-2-8-16,0-3 0 0,3 2 0 0,3 1 0 16,-3-6 0-16,3 3 0 0,0-2 0 0,3 2 0 15,0-6-11-15,0 1 11 0,-3-3-8 0,3-3 8 16,0 1 0-16,0-1 0 0,0-2 9 0,0-1-9 16,0-2 9-16,-3 0-9 0,2-2 0 0,-2-1 9 15,0 1 0-15,0-1 0 0,-3-2 0 0,3 2 0 16,0 1-9-16,-3-4 8 0,-3 4-8 0,-3 2 8 15,0-3-8-15,3 1 0 0,0 2 0 0,0 0 0 16,-3 0 0-16,3 3 8 0,0 5 0 0,0 0 0 16,0 0-8-16,0 0 0 0,0 0 0 0,0 0 0 15,-6 5 0-15,3 0-11 0,3 6 3 0,0-1 0 16,-3 4 8-16,3 2 0 0,0-1 0 0,3 1 0 16,-3 0 0-16,3 0 0 0,3 0 0 0,-3-3 0 0,0 0 0 15,3 1 0-15,-3-6 0 0,6 2 0 16,3-5-21-16,0 1-3 0,-6-4 0 0,6 1 0 15,-3-3-22-15,3-3-5 0,-3 1-1 0,-1-1 0 16,-2 0-9-16,3-2-3 0,-3 0 0 0,0 2 0 0,3-2 34 0,-6 2 6 16,-3 3 2-16,0 0 0 0,6-2 22 0,-6 2 0 15,0 0 0-15,0 0 8 0,0 0 24 0,0 0 5 16,0 0 1-16,0 0 0 0,0 0 10 0,0 0 3 16,0 0 0-16,0 0 0 0,0 0 1 0,0 0 1 15,0 0 0-15,6-6 0 0,-3 1-5 0,3-3 0 16,-3 0-1-16,3 0 0 0,0-2-15 0,0-4-2 15,0 4-1-15,0-3 0 0,3-1-15 0,-3 1-3 16,3 3-1-16,-4-4 0 0,4 4 2 0,0-1 0 0,0 3 0 0,0 0 0 16,-3 3-12-16,0 0 0 0,0 2 0 0,-6 3 8 15,0 0-8-15,6 0 0 0,0 3 0 0,0 2 0 16,0 3 0-16,-3 2 0 0,0 4 0 0,0-1 0 16,0 3 0-16,0 0 13 0,-3 5-1 0,0-3-1 15,3-2-28-15,0 0-6 0,0 3-1 0,0-3 0 31,0-3-25-31,3 0-6 0,3 0-1 0,-4-2 0 0,1-3-116 16,3-3-23-16,0-2-5 0</inkml:trace>
  <inkml:trace contextRef="#ctx0" brushRef="#br0" timeOffset="81766.0779">21299 9136 2199 0,'0'0'48'0,"0"-8"11"0,0 0 1 0,3 0 2 0,-3-2-50 0,6-1-12 16,-3 1 0-16,3-1 0 0,0 0 66 0,0 1 10 15,6-1 3-15,0 3 0 0,6-2-54 0,-4 4-10 16,1 1-3-16,3 0 0 0,3 2-3 0,-3 3-1 16,0 0 0-16,0 5 0 0,-1-2-8 0,-2 5 0 15,3 0 0-15,-3 0 0 0,0 5 0 0,-3 0 0 16,0 1 0-16,0 1 0 0,-3 1 0 0,0 5 0 0,-3-2 0 0,-3 2 0 15,-1 0 0-15,1 3 0 16,-6 0 0-16,1 2 0 0,-4 1 0 0,0-1 0 0,-3-2 0 0,0 0 0 16,0 0 8-16,-3 0 0 0,-3-1 0 0,0 1 0 15,3 0 14-15,-3 0 2 0,0-3 1 0,1 0 0 16,5-2 0-16,-3-3 0 0,0-3 0 0,3-5 0 16,3 0-6-16,0-3-2 0,-3-2 0 0,3-3 0 15,3-3-17-15,0-2 0 0,0-3 8 0,3-3-8 0,0 1 0 16,0-4 0-16,6 1 0 0,0 0 0 0,3 2 0 0,0 1 13 15,0-1-4-15,0 3-1 0,3 3 1 0,-3 2 0 16,0 1 0-16,2 2 0 0,-2 0 0 0,3 5 0 16,-3-2 0-16,3 2 0 0,-3 3-9 0,3-3 0 15,-3 3 0-15,3 0 0 0,0 0 8 0,-3-3-8 16,3 0 0-16,-1 1 8 16,1-1-95-16,3 0-19 0,3-2-4 0,0-3-694 15,3 0-138-15</inkml:trace>
  <inkml:trace contextRef="#ctx0" brushRef="#br0" timeOffset="82031.5446">22162 8750 1875 0,'0'0'41'0,"0"0"9"0,0 0 2 0,0 0 0 0,-6 0-41 0,0 0-11 0,1 2 0 0,-1 6 0 15,0 3 85-15,-3 2 15 0,-3 6 4 0,3 2 0 16,-3 5-18-16,0 1-3 0,-3 5-1 0,3-1 0 16,-3 6-2-16,3 6 0 0,-2 2 0 0,2 2 0 15,3 4-23-15,0-4-5 0,3-2 0 0,0 0-1 16,6-5-17-16,-3 2-3 0,3 0-1 0,6-4 0 16,0-1-14-16,3-6-2 0,0 1-1 0,3-5 0 15,2-6-40-15,1-3-8 0,0 1-1 0,3-1-882 16,3-2-176-16</inkml:trace>
  <inkml:trace contextRef="#ctx0" brushRef="#br0" timeOffset="83416.1713">22424 9295 741 0,'0'0'16'0,"0"0"3"0,0-5 1 0,0 5 2 0,0 0-22 0,0-6 0 0,0 1 0 0,0 0 0 16,0-1 81-16,0 1 12 0,0 0 3 0,0-1 0 16,6 1 8-16,-6 5 1 0,0-5 1 0,3 0 0 0,-3 2-7 0,0 3-2 15,0 0 0-15,0 0 0 16,0 0-21-16,0 0-5 0,0 0-1 0,0 0 0 0,0 0-26 16,0 0-4-16,-9 5-2 0,6 3 0 0,-3 5-13 15,3-2-2-15,0 0-1 0,0 4 0 0,0 1-22 0,0 3 0 16,3-3 0-16,-2 2 0 0,2 3 0 15,2-2 9-15,1-1-9 0,0 4 10 0,3-4-10 0,0 1 8 16,0-3-8-16,0-3 8 0,3 0-8 0,0-2 10 16,0-1-10-16,0-2 10 0,0-3-2 0,3 1-8 15,-3-4 12-15,3 1-4 0,0-6-8 0,-6-2 0 16,14-3 0-16,-5 3 0 0,0-3 0 0,0-3 8 16,0 1-8-16,0-4 0 0,0-1 20 0,-3-4 0 15,-4 3-1-15,4-2 0 0,3-3-4 0,-6 2-1 0,0 0 0 0,0 1 0 16,-3-1-14-16,0 4-15 0,0-4 3 0,-6 6 1 15,0 0 11-15,0-1 0 0,6 1 0 0,-3 3 0 16,0 2 0-16,-3 0 0 0,0 2 0 0,0 6 0 16,0 0-11-16,0 0 11 0,0 0-13 0,6 6 5 15,-3 2 8-15,-3 2-13 0,0 3 5 0,0 1 8 16,9 4-10-16,-6 3 10 0,0 1 0 0,0 1-9 16,0 1 9-16,0 5 0 0,0 0 0 0,-6 3-8 15,0 2 8-15,3 1 0 0,-3-3-9 0,-3-1 9 16,-6 4 17-16,6-3 8 0,-3-3 2 0,-3 2 0 15,6 1 3-15,-9-3 1 0,3 0 0 0,-3-2 0 16,0-3 16-16,1-1 3 0,2-1 1 0,-3-1 0 0,0-3-26 16,3 1-5-16,-3-3 0 0,3-3-1 0,0 0 12 0,3-5 2 15,-3 0 1-15,4-3 0 0,-4 1-21 0,3-4-4 16,0-2-1-16,3 0 0 0,-6-2-8 16,9-1 0-16,-3-2 0 0,0-3 0 15,0 0-24-15,3 2-9 0,0-4-3 0,0 5 0 16,3-3-142-16,0-3-29 0,3-2-5 0,-3 0-2 0</inkml:trace>
  <inkml:trace contextRef="#ctx0" brushRef="#br0" timeOffset="83936.8276">22966 9522 1630 0,'0'0'36'0,"0"0"7"0,0 0 1 0,0 0 3 0,0 0-38 0,0 0-9 0,0 0 0 0,0-2 0 16,0-4 101-16,0 4 19 0,-3-1 3 0,3 3 1 15,0 0-35-15,0 0-6 0,-6 0-2 0,6 0 0 16,-6 3-25-16,-3 2-4 0,-3-2-2 0,12 5 0 16,-9-3-18-16,3 3-4 0,-2 2-1 0,-1 1 0 15,3 2-14-15,0 1-2 0,0-4-1 0,0 6 0 16,0-5 2-16,0 2 0 0,6 0 0 0,0-2 0 16,0-1-12-16,6-2 12 0,-3 0-12 0,6 0 12 15,0-5-12-15,0 2 0 0,2-2 0 0,1-1 8 16,-3-2-8-16,9 0 0 0,-3 0 0 0,3-2 0 15,-3-1-40 1,0 3-9-16,0-5-3 0,-1 5-732 0,-2-3-148 0</inkml:trace>
  <inkml:trace contextRef="#ctx0" brushRef="#br0" timeOffset="84171.4108">23377 9583 1825 0,'0'6'52'0,"0"-6"11"0,6 7-51 0,-3 4-12 15,-3-3 0-15,9 5 0 0,-6 0 103 0,-3 3 17 16,3 0 4-16,0 3 1 0,-6-1-45 0,3 1-10 16,-3-1-2-16,0 1 0 0,-6 5-28 0,6-3-5 0,-6 3-2 0,3-3 0 15,0 3-21-15,0-3-12 0,0-3 12 0,3-2-12 31,0 0-105-31,0-3-28 0,-3 0-6 0</inkml:trace>
  <inkml:trace contextRef="#ctx0" brushRef="#br0" timeOffset="84609.1375">23752 9168 1684 0,'0'0'37'0,"0"0"8"0,0 0 2 0,0 0 0 0,0 8-38 0,6 2-9 0,-3 4 0 0,-3-1 0 16,9 3 94-16,-3 0 17 0,0 2 3 0,3 3 1 16,2-2-19-16,-2 2-3 0,6 0-1 0,-9 3 0 15,12-3-30-15,-9 0-6 0,3 0-2 0,0 1 0 16,-3-1-22-16,3-5-5 0,-3-1-1 0,2-1 0 15,-2-1-16-15,3-2-10 0,-6-4 12 0,-3 1-12 0,6 3 8 0,-3-3-8 16,0-5 0-16,-6-3 0 0,0 0 0 0,0 0-9 0,3 5-1 0,-3-5 0 31,0 0-133-31,0 0-26 0,0-5-6 0,3-3-853 0</inkml:trace>
  <inkml:trace contextRef="#ctx0" brushRef="#br0" timeOffset="84811.3756">24064 9210 1974 0,'0'0'56'0,"-9"5"12"0,1-2-54 0,2 5-14 0,-3 0 0 0,3 0 0 15,-6 0 83-15,3 2 13 0,-6 1 4 0,3 2 0 16,-3 0-7-16,3 3-1 0,-6 3 0 0,7-1 0 0,-7 1-24 0,6-1-6 16,-6 1-1-16,3 2 0 0,-3 3-31 0,3-3-6 15,0 0-2-15,0-2 0 0,1 2-22 0,5-5 0 16,-3 0 0-16,3 0 8 15,-3-3-40-15,9-3-8 0,-3-2-2 0,3 0 0 16,0 3-155-16,3-3-31 0,3-3-7 0</inkml:trace>
  <inkml:trace contextRef="#ctx0" brushRef="#br0" timeOffset="85105.4512">24148 9557 1818 0,'-12'0'40'0,"12"0"8"0,0 0 1 0,0 0 3 0,-3 2-42 0,-3-2-10 0,3-2 0 0,-6 2 0 16,6 2 100-16,-3 1 17 16,-3 0 4-16,3 2 1 0,0 3-35 0,-3 0-7 15,3 0-2-15,0 0 0 0,3 2-24 0,-3 4-5 0,3-1-1 0,-2 0 0 16,-1 0-17-16,0 0-4 0,6 3-1 0,0-2 0 15,-3 1-12-15,6-1-2 0,6-6-1 0,-3 5 0 16,-1-3-11-16,4-2 0 0,3 0 0 0,3-2 8 31,0-4-27-31,3 4-5 0,3-6-2 0,0 0-803 0,-4-3-161 0</inkml:trace>
  <inkml:trace contextRef="#ctx0" brushRef="#br0" timeOffset="85449.9444">24419 8620 1862 0,'0'0'52'0,"0"0"13"0,12 8-52 0,-4 0-13 0,4 5 0 0,3 0 0 16,6 6 116-16,0 2 21 0,0 3 4 0,3 2 1 15,2 4-17-15,1 1-3 0,0 1-1 0,-6 5 0 16,3 3-47-16,-1 5-10 0,-11 2-1 0,9 1-1 16,-12 0-34-16,3-1-6 0,-3 1-2 15,-3 2 0-15,-6 0-6 0,-6 6-2 0,3 2 0 0,-6-2 0 16,-9-3-1-16,6 5-1 0,-9-3 0 0,-8 4 0 15,-1-1-10-15,0 0 12 0,-3 0-12 0,-5 0 12 32,-1 1-67-32,3-1-13 0,1 0-2 0</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2T19:10:46.112"/>
    </inkml:context>
    <inkml:brush xml:id="br0">
      <inkml:brushProperty name="width" value="0.05292" units="cm"/>
      <inkml:brushProperty name="height" value="0.05292" units="cm"/>
      <inkml:brushProperty name="color" value="#FF0000"/>
    </inkml:brush>
  </inkml:definitions>
  <inkml:trace contextRef="#ctx0" brushRef="#br0">18986 6273 1638 0,'0'0'36'0,"0"0"7"0,0 0 1 0,0 0 3 0,-6-2-38 0,6 2-9 0,-3-6 0 0,3 6 0 15,-3-2 77-15,3 2 14 0,-3-3 2 0,3 3 1 16,0 0-26-16,-2-5-4 0,2-1-2 0,0 6 0 16,0 0-17-16,0 0-3 0,0 0-1 0,0 0 0 15,0 0-1-15,0 0-1 0,0-5 0 0,0 5 0 16,0 0-24-16,0 0-5 0,5-5-1 0,1 2 0 16,0 1 3-16,3-4 1 0,0 6 0 0,0-2 0 0,3-1-13 15,0 3 0-15,6 0 0 0,0 0 0 0,-3 0 10 16,2 0-10-16,1 3 10 0,0-3-10 0,0 2 0 0,6-2 0 15,0 3 0-15,-4 0 0 0,-2-1 0 0,0 1 0 16,0 0 0-16,-3-3 0 0,0 2 8 0,0 1-8 16,-3-1 0-16,0 1 0 0,-4 0 0 0,-8-3 8 15,0 0-8-15,9 5 0 0,-9-5 9 0,9 8-1 16,-9-8 0-16,6 11 0 0,-6-3 12 0,0-1 3 16,0 4 0-16,-6-3 0 0,3 3-23 0,-3-4 0 15,-3 7 0-15,-2-1 0 0,-1 0 0 0,0 3 16 0,-6 0-4 16,0 0-1-16,-3 5-11 0,3-3-12 0,-6 4 2 0,1-4 1 15,-1 1 9-15,0 2 0 0,0-3 0 16,-3-2 0-16,4 3 0 0,2-3 0 0,-3 0 0 0,0-1 0 0,6-1 0 0,-3-4 0 16,7 3 10-16,2-5-10 0,3 3 14 0,-3-3-3 15,6 0-1-15,0 0 0 0,0-3-2 0,6 3-8 16,0-3 12-16,0-5-4 0,0 0 0 0,9 8-8 0,3-2 12 16,3-4-4-16,3 3 0 0,-1-2 0 0,1 0 0 0,-18-3 0 15,27 5-8-15,0-5 0 16,0 0 0-16,-4 3 0 0,1-3 0 0,0 0 0 0,0 0 0 15,-3 0 0-15,0 0 0 0,-1-3 0 0,-2 3 0 0,-3-3 0 16,3 1-14-16,-3-1-5 0,0 3-1 0,-3-3 0 31,-3 1-38-31,3-3-8 0,-4 2-2 0,1-2-712 0,-3-1-144 0</inkml:trace>
  <inkml:trace contextRef="#ctx0" brushRef="#br0" timeOffset="250.0557">18960 6630 2098 0,'0'0'46'0,"0"0"10"0,0 0 1 0,0 0 3 0,0 0-48 0,0 0-12 16,0 0 0-16,0 0 0 0,0 0 36 0,9 3 6 15,2-3 1-15,1-3 0 16,6 1-11-16,0-1-3 0,0-2 0 0,3 2 0 0,3-2-17 0,-1 0-4 15,1-1-8-15,3 1 12 0,0 0-12 0,0-1 0 16,-4 1 0-16,1 3 0 16,0-1-39-16,-3 0-4 0,0 1-1 0,-1-1-633 15,-2 3-127-15</inkml:trace>
  <inkml:trace contextRef="#ctx0" brushRef="#br0" timeOffset="546.9303">19757 6646 1645 0,'0'0'36'0,"0"0"7"0,0 0 1 0,0 0 4 0,0 0-39 0,0 0-9 0,-6 3 0 0,-3 0 0 16,3 2 110-16,-2-2 20 0,2 2 4 0,-3 0 1 15,-3 3-42-15,3-3-8 0,-3 6-1 0,0 0-1 16,3 2-21-16,-3 0-4 0,0 3-1 0,0 2 0 15,3-2-13-15,0 5-2 0,4-2-1 0,2-1 0 16,0-2-11-16,3 3-2 0,0-6-1 0,3 0 0 16,5 1-10-16,1-4-1 0,3-2-1 0,3 0 0 15,6-3-5-15,-3 1-1 0,0-6 0 0,0 2 0 0,-1-2-1 16,4-2-8-16,0 2 12 0,0-3-4 16,0 0-64-16,3-2-12 0,-4 2-4 0,-2-2-1185 15</inkml:trace>
  <inkml:trace contextRef="#ctx0" brushRef="#br0" timeOffset="1162.3259">20067 6538 1666 0,'0'0'36'0,"0"0"8"0,0 0 2 0,0 0 2 0,0 0-39 0,0 0-9 0,0 0 0 0,9 3 0 16,3 2 56-16,0-3 10 0,0 1 2 0,2 0 0 15,1-1-13-15,3 4-3 0,0-4 0 0,0 1 0 16,3 0-6-16,-3-3-2 0,2 0 0 0,1 2 0 16,3-4-32-16,-3 2-12 0,3 0 9 0,-3 0-9 15,-1-3 8-15,-2 3-8 0,0 0 8 0,3-3-8 16,-3 3 8-16,-3 0-8 0,-3 0 8 0,-1-2-8 16,1 2-24-16,0 0-9 0,-3 0-3 0,-3-3-624 15,-6 3-124-15</inkml:trace>
  <inkml:trace contextRef="#ctx0" brushRef="#br0" timeOffset="1350.0305">20177 6757 1900 0,'0'0'54'0,"0"0"11"0,0 11-52 0,0-3-13 16,6-3 0-16,-3 3 0 0,6 0 96 0,-3 0 16 15,0 0 3-15,3-5 1 16,3 2-13-16,2-5-3 0,4 0 0 0,0-3 0 0,3 1-37 0,0-1-8 0,0-2-2 0,8-1 0 15,4 1-29-15,3 0-7 0,-3 0-1 0,2-1 0 32,1 1-95-32,3 0-19 0,2-3-4 0</inkml:trace>
  <inkml:trace contextRef="#ctx0" brushRef="#br0" timeOffset="3166.4491">21421 6535 1332 0,'0'0'37'0,"0"3"10"0,-3 0-38 0,3-3-9 0,0 0 0 0,0 0 0 16,0 0 94-16,0 0 17 0,0 0 3 0,3-6 1 16,0-2-26-16,0-2-5 0,0-1 0 0,0 1-1 15,0-4-25-15,-3 1-5 0,-3 0-1 0,3 0 0 16,-3-1-16-16,0 1-3 0,-3 0-1 0,-3 2 0 16,0-2-7-16,-3 3-1 0,1-4-1 0,-1 4 0 15,-6-1-5-15,3 3-1 0,0 3 0 0,3 0 0 16,-6 2-4-16,3 6-1 15,-3-1 0-15,1 4 0 16,2 4-12-16,0 3 0 0,3 6 0 0,0-1 0 0,3 4 0 0,0-1 0 0,0 5 0 0,6-2 0 16,-3 2-11-16,6-2-5 0,0 0 0 0,0 0-1 15,3 0 17-15,0-3-10 0,3-3 10 0,0 1-8 16,3-3 8-16,3-3 0 0,0 0 0 0,-3-2 0 16,3-6 12-16,3 0 5 0,0-2 1 0,2-3 0 15,-2-5 4-15,-3-3 1 0,0 0 0 0,3-3 0 16,3 1 1-16,-3-6 1 0,-3-3 0 0,3 1 0 15,-4-3 0-15,7-6 0 0,-3 3 0 0,-3-5 0 16,0 0-16-16,3-5-9 0,-3-1 10 0,0-2-10 16,-6 3 13-16,3-6-3 0,-4 1-1 0,1-1 0 15,0-2-9-15,-6 2 0 0,3 0 0 0,3 0 0 16,-3 1 0-16,0 2 8 0,0 5-8 0,-3 3 8 16,3 2-8-16,0 4 8 0,-3 4-8 0,0 3 8 15,0 3-8-15,0 2-11 0,3 3 3 0,0 3 0 16,-3 5 8-16,0 0 0 0,0 0 0 0,3 5 0 0,-3 6-12 0,3 5 2 15,0 2 1-15,-3 4 0 0,0 7 9 0,-3 0 0 16,3 5 0-16,0 3-8 0,-3 0 8 0,0 0 0 0,3 0 0 16,-6 3 0-16,3 0 0 0,0 2 0 0,3 0 0 0,-6 1 0 15,3-1 0-15,0-5 0 0,3 3-9 0,0-6 9 32,3-2-35-32,-3 0-2 0,3-6-1 0,3 1 0 15,-3-6-114-15,3 0-24 0,0 0-4 0,0-2-794 0</inkml:trace>
  <inkml:trace contextRef="#ctx0" brushRef="#br0" timeOffset="3353.7916">21731 6466 1944 0,'0'0'55'16,"0"0"13"-16,0 8-55 0,0 0-13 0,-3 0 0 0,3 3 0 15,-3 2 96-15,3 3 17 0,0 0 3 0,0 0 1 16,-3 2-27-16,3-2-6 0,-3 0 0 0,3 2-1 15,-3 1-41-15,3 0-8 0,3-1-2 0,0 1 0 16,-3-1-98-16,3-2-20 0,6 2-4 0</inkml:trace>
  <inkml:trace contextRef="#ctx0" brushRef="#br0" timeOffset="3760.0903">22335 6122 2113 0,'0'0'46'0,"-3"8"10"0,0 6 1 0,3 2 3 0,-6 2-48 0,6 6-12 0,-3 2 0 0,0 3 0 16,0 1 70-16,3-4 11 0,0 3 3 0,0 0 0 0,0 0-47 15,6 0-9-15,-3-2-1 0,-3-1-1 0,0 3-13 0,6-5-2 16,-3 0-1-16,3-3 0 0,-3 0-10 0,0-2 0 16,0-1-10-16,3-2 10 15,0-2-107-15,-3-4-15 0,-3 3-3 0,0-5-548 16,3-2-110-16</inkml:trace>
  <inkml:trace contextRef="#ctx0" brushRef="#br0" timeOffset="3914.3446">22147 6424 1784 0,'0'0'51'0,"6"0"10"0,0 0-49 0,3-3-12 15,3 3 0-15,-6 0 0 0,-6 0 52 0,15-2 7 16,3-1 1-16,0 1 1 0,3 2-25 0,-1 2-6 16,1-2-1-16,3 0 0 15,3 0-53-15,-3 3-10 0,0-1-2 0</inkml:trace>
  <inkml:trace contextRef="#ctx0" brushRef="#br0" timeOffset="4393.1476">23002 6456 1566 0,'-6'-5'34'0,"6"5"7"0,-3-8 2 0,0 0 1 0,0-3-35 0,-3 3-9 0,0 0 0 0,0-2 0 15,0-1 88-15,-6 0 16 0,3 4 4 0,-3 1 0 16,6 1-43-16,-3 0-8 0,-5 2-1 0,5 3-1 16,-3 5-21-16,0 1-4 0,-6 4-1 0,9 1 0 15,-6 5-18-15,3 0-11 0,-3 5 12 0,3 0-12 0,1 5 8 16,2-2-8-16,0-3 0 0,6 3 0 0,-3-3 11 0,6 0-2 16,0-2 0-16,9-1 0 0,0-2 1 0,-3-2 0 15,0-1 0-15,5-3 0 0,-2-4 2 16,6-1 0-16,-6-2 0 0,3-1 0 0,0-4 3 0,3-4 1 15,-3-2 0-15,-6 0 0 0,6-2 4 0,-3-3 0 16,5-6 1-16,-2 1 0 0,0-4 1 0,0-1 0 16,-3-6 0-16,0-1 0 0,0 1 6 0,-6-5 0 15,6-3 1-15,-3-3 0 0,-6-2-29 0,3 2-12 16,-3-2 1-16,0-1 0 0,-3 1 11 0,3 0 14 16,-3 5-3-16,3 0-1 0,-3 5-10 0,3 3 0 15,0 5 0-15,3 3 0 0,-3 2 0 0,3 9-16 16,0 2 4-16,-3 8 1 0,3-3 3 0,-3 3 0 0,0 0 0 0,0 8 0 15,9 5 8-15,-9 3 0 0,3 5-9 0,0 6 9 16,-3-1 0-16,0 6 0 0,0-3 0 0,0 3 0 16,0 2 0-16,-3 3 0 0,3-2 0 0,0 2 0 31,-3-3-31-31,6 3 2 0,0-2 0 0,3-1 0 16,0 0-170-16,2-2-33 0,-2-5-8 0</inkml:trace>
  <inkml:trace contextRef="#ctx0" brushRef="#br0" timeOffset="4768.3688">23198 6506 2300 0,'3'-10'51'0,"-3"4"10"0,-3-2 3 0,3 0 0 0,0 3-52 0,0 0-12 0,3-1 0 0,0 1 0 15,6 0 71-15,-3 0 11 0,0-1 2 0,3 1 1 16,0 2-53-16,3-2-12 0,-3 2-1 0,3 1-1 15,-3 2-18-15,5 0 8 0,-2 5-8 0,0-2 0 16,-3-1 9-16,3 6-9 0,-6-2 0 0,0 2 9 16,6-1-9-16,-9 4 12 0,0-3-12 0,0 3 12 15,-3 2-4-15,0 0 0 0,-3 0 0 0,-3 1 0 16,0 1-8-16,-3 1 12 0,0 0-12 0,0 0 12 16,-3 0-12-16,0 2 10 0,-3 1-10 0,4-1 10 15,-4 1-1-15,0-3 0 0,0 0 0 0,0 0 0 0,9-1 11 16,-3-1 3-16,3-4 0 0,0 4 0 0,3-7 5 0,3-1 2 15,-3 2 0-15,6 0 0 0,3-3-1 0,3-2 0 16,3-1 0-16,0 1 0 0,3-1-1 0,3-2-1 16,0-2 0-16,11-1 0 0,-8 1-3 0,9-4 0 15,-3 1 0-15,2 0 0 0,4-3-14 0,0 2-10 16,3 1 12-16,-1 3-991 16,13 2-197-16</inkml:trace>
  <inkml:trace contextRef="#ctx0" brushRef="#br0" timeOffset="6663.9631">18668 8242 1976 0,'-12'-6'44'0,"6"4"8"0,0-1 3 0,0 3 0 0,6 0-44 0,0 0-11 16,0 0 0-16,0 0 0 0,0 0 9 0,0 0 0 15,6 5 0-15,6 1 0 0,0-1-9 0,6 0 12 16,0 1-12-16,5-1 12 0,1-2 8 0,3-1 3 16,3 1 0-16,0-3 0 0,-1 0-5 0,1 3-1 15,-3-3 0-15,3 0 0 0,-1 0-17 0,1 0 0 16,-3-3 0-16,3 3 0 0,-3 0 0 0,-1 3 0 16,-2-3 0-16,0 0-12 15,-6 0-45-15,-3 0-9 0,0 2-2 0</inkml:trace>
  <inkml:trace contextRef="#ctx0" brushRef="#br0" timeOffset="6872.6563">18841 8461 1937 0,'0'0'55'0,"0"0"12"0,0 0-54 0,0 0-13 0,2 6 0 0,1 2 0 15,6-3 38-15,0 0 5 0,0 0 1 0,3 1 0 16,0-1-10-16,3-2-2 0,0-1 0 0,3 1 0 15,0-3 0-15,5 3 0 0,-2-3 0 0,3 0 0 16,3 0-32-16,3 0 0 0,-4 2 0 0,1 1 0 16,3-3-31-16,-3 3-9 0,-1-3-3 0,4 0-916 0</inkml:trace>
  <inkml:trace contextRef="#ctx0" brushRef="#br0" timeOffset="7203.6125">19162 8022 2257 0,'0'0'49'0,"0"0"11"0,-9 0 1 0,6 0 3 0,3 0-51 0,0 0-13 0,0 0 0 0,0 0 0 16,0 0 12-16,9 5-1 15,3 1 0-15,6-1 0 0,3 0-11 0,2 1 0 16,4-1 0-16,3 0 0 0,-3 1 0 0,3-1 0 0,-4 3 0 0,4-3 0 0,3 3 0 0,-3 3 0 15,2-1 0-15,4 3 0 0,-3 1 10 0,-3 4-10 16,2-2 12-16,-5 3-12 0,0-1 0 0,-3 3 0 16,-3 0 0-16,-7 1 0 0,1-1 0 0,-6 0 12 15,-3 3-1-15,-6-1 0 0,0 1 35 0,-6 3 7 16,-3-1 2-16,-3 1 0 0,-2-1 9 0,-1 6 1 16,-6 0 1-16,3 2 0 0,-3 0-16 0,0 1-3 0,3-3-1 15,1-3 0 1,5-3-63-16,0-2-13 0,3 0-2 0,0 0-822 0,6-3-164 0</inkml:trace>
  <inkml:trace contextRef="#ctx0" brushRef="#br0" timeOffset="8068.8017">20677 8520 1796 0,'0'0'40'0,"0"0"8"0,0 0 1 0,0 0 1 0,0 0-40 0,3-6-10 0,-3-2 0 0,0 3 0 16,0-3 76-16,0 0 12 0,0 0 4 0,0 0 0 16,0 0-21-16,-3-2-4 0,0-1-1 0,3-2 0 15,-3 0-17-15,-3 0-3 0,0-1-1 0,0 1 0 16,-3 0-16-16,3 0-3 0,-3-1-1 0,1 1 0 15,-4 3-11-15,0-1-2 0,-3 3-1 0,3 0 0 16,0 3-1-16,-3 2 0 0,3 1 0 0,0 4 0 16,0 3-10-16,0 3 12 0,1 0-12 0,-1 6 12 15,3 1-12-15,0 4 0 0,0 2 0 0,3 3 0 16,-3 2-18-16,6 4-2 0,0 1-1 0,0 4 0 0,3-1 21 16,3 3 0-16,0-3-9 0,3 1 9 0,0-6 0 15,3 0 0-15,0-5 0 0,3-3 0 0,0-2 0 0,0-4 0 31,2-4 0-31,1 0 0 0,3-6 20 0,0 0 0 16,-3-2 1-16,0-6 0 0,0 1-7 0,3-6-2 0,-1-3 0 0,-2-2 0 16,0-3 1-16,-3-5 0 0,0-3 0 0,0-2 0 15,-3-6-4-15,0 0-1 0,0-2 0 0,-3 2 0 16,-3 0-8-16,3-5 8 0,-4 3-8 0,1-6 8 16,-3 0-8-16,-3-2 0 0,1-3 0 0,2 3 0 15,-3-1 0-15,0 6-9 0,0 6 9 0,0 1-13 16,0 4 13-16,3 2 0 0,-3 3 0 0,0 2 0 15,3 6-9-15,-3 0 1 0,3 2 0 0,0 6 0 16,0 5-1-16,0 0 0 0,0 0 0 0,0 0 0 16,0 11-2-16,3 2 0 0,-3 3 0 0,3 5 0 15,-3 3 0-15,3 5 0 0,-3 5 0 0,0 6 0 16,0 2 11-16,3 1 12 0,-3-1-2 0,3 0-1 16,0-2-9-16,0 0-11 0,0-1 3 0,2-2 0 15,-2 0-9-15,3 1-2 0,0-1 0 0,0-6 0 16,3 1-125-16,0-3-24 0,0-2-6 0,3-4-813 15</inkml:trace>
  <inkml:trace contextRef="#ctx0" brushRef="#br0" timeOffset="8459.603">20948 8739 2052 0,'0'0'45'0,"-3"-5"10"0,3-3 1 0,3-3 1 0,-3 1-45 0,6-1-12 0,-3-2 0 0,6 0 0 15,0 2 48-15,0 1 7 0,0-1 1 0,2 0 1 16,4 1-18-16,0 5-4 0,-3-1-1 0,6 4 0 16,0-1-12-16,-3 3-2 0,0 3-1 0,0-1 0 15,-4 6-1-15,1 0 0 0,-3 3 0 0,3-1 0 16,-3 6-18-16,-3 0 10 0,0 0-10 0,-3 2 8 16,0 1 0-16,-3-1 0 0,-3 4 0 0,0-1 0 15,-3 3 4-15,-3-1 0 0,0-1 0 0,-6 1 0 16,0 1 3-16,-2-3 1 0,-1 3 0 0,-3-3 0 15,0 1 1-15,0 1 1 0,0-4 0 0,1-1 0 16,-1 1 9-16,3-6 1 0,0 0 1 0,3-5 0 16,0 0-3-16,3-2-1 0,0-4 0 0,0 1 0 15,7-3-6-15,-1 0-2 0,6 0 0 0,0 0 0 16,-3-5-17-16,3 5 0 0,3-6 0 0,3 4 0 0,-1-1 0 16,7 0 0-16,0 1 0 0,3 2 0 0,3 2 0 15,3-2-12-15,0 6 1 0,0-4 1 0,2 1 2 0,4 0 0 16,3 2 0-16,0-3 0 15,-7-2-40-15,7 3-7 0,-3-3-1 0,3-3-773 16,0 1-155-16</inkml:trace>
  <inkml:trace contextRef="#ctx0" brushRef="#br0" timeOffset="8803.3275">21549 8385 2026 0,'0'0'57'0,"0"0"14"0,0 0-57 0,0 0-14 0,6 0 0 0,3 2 0 16,0-2 76-16,3 0 13 0,0 0 3 0,6 0 0 16,3-2-4-16,2-1-1 0,4 0 0 0,6 1 0 15,0-1-35-15,-4 3-6 0,1 0-2 0,0 0 0 16,0 0-28-16,-4 0-5 0,-2 3-2 0,0-1 0 16,-6-2-9-16,0 3 0 0,3 0 0 0,-4-1 0 15,-5-2-32-15,3 3-8 0,-3 0-1 0,-3-3-760 16,-3 5-152-16</inkml:trace>
  <inkml:trace contextRef="#ctx0" brushRef="#br0" timeOffset="8984.3576">21638 8628 2484 0,'0'0'55'0,"3"5"11"0,-3-5 2 0,6 0 1 16,0 3-55-16,6-3-14 0,0 0 0 0,3 0 0 15,0-3 80-15,6 1 12 0,0-1 4 0,2 3 0 0,1-3-28 16,3 1-4-16,-3-4-2 0,6 4 0 0,-4-1-22 15,1 1-4-15,3-1 0 0,0-2-1 16,-1 5-92-16,4-6-19 0,6 6-3 0,-6 0-1253 16</inkml:trace>
  <inkml:trace contextRef="#ctx0" brushRef="#br0" timeOffset="11395.8141">22588 8192 1796 0,'0'0'40'0,"-3"0"8"0,3 0 1 0,-3-3 1 0,-3 0-40 0,6 3-10 0,0 0 0 0,-3 3 0 15,3-3 36-15,0 0 4 0,0 0 2 0,0 0 0 16,3 0 0-16,-3 0 0 0,9-3 0 0,0 3 0 16,0 3-16-16,6 0-3 0,0-3-1 0,0 5 0 15,2 0 0-15,-5 0 0 0,12 3 0 0,-6 0 0 16,0 3-22-16,0-3-15 0,0 2 3 0,-1 1 0 16,1 0 12-16,-6-1 16 0,-3-2-3 0,9 0-1 15,-6 3-12-15,-6-3 9 0,0 2-9 0,3-2 8 0,-9 0 8 16,6 0 2-16,-12 0 0 0,6 0 0 0,0 0 18 0,-6 2 3 15,-3 1 1-15,-6 2 0 0,3 0-16 0,0 1-2 16,-6 1-1-16,0-1 0 0,1 4-8 0,-7-2-1 16,9 0-1-16,-6 2 0 0,0-2-11 15,3 3 0-15,3-1 0 0,1-2 0 0,-4 3 27 0,6-3 3 16,0 0 1-16,3-3 0 0,3 3-31 0,0-6 0 16,0 3 0-16,6-2 0 0,0-3 0 0,9 3 0 15,-3-1 0-15,6-5 0 0,3 3 10 0,3-2 2 16,-3 2 1-16,8-3 0 0,-2 0-13 0,0 0 0 0,6-2 0 15,0 0 0-15,-1-1 0 0,-2 1 11 0,-3-3-11 0,3 0 10 16,0 3-10-16,-4-3 0 0,1 0 0 0,0-3 8 16,3 0-8-16,-6 3 0 0,3-2 9 0,-3-1-9 31,2 0-28-31,-5 1-9 0,-3-1-3 0,-12 3 0 16,0 0-101-16,9-2-21 0,-3-1-4 0,-6 3-515 0,0 0-103 0</inkml:trace>
  <inkml:trace contextRef="#ctx0" brushRef="#br0" timeOffset="11630.205">22487 8628 1803 0,'0'0'40'0,"0"0"8"0,6-3 1 0,-6 3 2 0,6-2-41 0,6-4-10 16,0 1 0-16,-1 0 0 0,4 0 103 0,6-1 18 15,0 1 4-15,3 0 1 0,0 2-50 0,-4-2-11 16,-2 0-1-16,12 2-1 0,-9-2-44 0,6 5-9 16,-3 0-2-16,-4 0 0 0,7 0-16 0,-3 0-4 15,-3 0-1-15,0 2-724 16,-1 4-145-16</inkml:trace>
  <inkml:trace contextRef="#ctx0" brushRef="#br0" timeOffset="11913.5645">23326 8758 2001 0,'0'0'44'0,"-3"0"8"0,-6-6 3 0,0 6 2 0,0-2-45 0,-2 2-12 0,2 2 0 0,3-2 0 16,-9 3 96-16,9 2 18 0,-9-2 3 0,6 5 1 15,3-3-43-15,-3 3-9 0,-3 0-2 0,6 0 0 16,3 3-32-16,-3-1-6 0,6 1-2 0,0 2 0 0,0-2-12 0,0-1-4 16,9 1 0-16,-6-1 0 0,6-2-8 0,3 3 0 15,-3 2 0-15,9-2 8 0,-6-3-8 0,9 0 0 16,-7 0 9-16,1-1-9 16,6-1-25-16,3-4-10 0,-6 4-1 0,0-4-768 15,3-2-154-15</inkml:trace>
  <inkml:trace contextRef="#ctx0" brushRef="#br0" timeOffset="12148.1466">23478 8578 1937 0,'0'0'55'0,"6"-3"12"0,-3 3-54 0,12-2-13 0,-9-1 0 0,12 3 0 16,-6-3 73-16,8 1 12 0,-2-4 3 0,0 1 0 16,3 2-19-16,3 3-3 0,-3-5-1 0,-1 2 0 15,7 3-40-15,-3-2-8 0,-3 2-1 0,0-3-1 16,-3 3-15-16,2-3 0 0,-2 3 8 0,0 0-741 16,-3-2-148-16</inkml:trace>
  <inkml:trace contextRef="#ctx0" brushRef="#br0" timeOffset="12707.6144">24285 8639 1897 0,'0'0'41'0,"3"-6"9"0,-3-2 2 0,0 0 2 0,6 1-43 0,-3-1-11 16,-3-3 0-16,0 0 0 0,3 4 108 0,-6-1 20 15,3-3 4-15,-9 0 1 0,9 3-37 0,-3-2-7 16,-3 2-1-16,-6 0-1 0,9-3-35 0,-6 3-8 16,-3 3 0-16,-3 0-1 0,3 0-21 0,-3 2-4 0,0 3-1 15,1 3 0-15,-7-1-17 0,6 6 0 0,3 3 0 0,-6 2 0 16,-3 0 0-16,9 6-9 16,3-3 1-16,0 5 0 0,-2 3-1 0,2-1 0 15,3 1 0-15,3 3 0 0,-3-3 9 0,6-3 0 16,3 0-9-16,0 0 9 0,6-2 0 0,0-4-11 15,-6-1 11-15,5-4-8 0,1 1 8 0,6-1 0 0,0-4 0 16,-3-1 0-16,-3-2 0 0,6-3 0 0,0-3 0 0,-3-2 0 16,6-3 0-16,-7 0 8 0,1-3-8 15,3-2 11-15,0-3 0 0,-6 0 0 16,6-5 0-16,-9-3 0 0,12-2 4 0,-9-3 1 0,0 0 0 0,0-3 0 16,-4 0-6-16,4-5-1 0,-9 3 0 0,9-3 0 15,-6 0-9-15,-3 0 12 0,0-3-12 0,6 5 12 16,-6-2-12-16,0 6 0 0,0-1 0 0,3 3 8 15,-3 5-8-15,0-2 0 0,0 7 0 0,0 3 0 16,0 3 0-16,6 5 0 0,-6 0 0 0,3 3 0 16,-3 5-12-16,0 0 12 0,0 0-10 0,0 8 10 15,3 0-9-15,-3 7 9 0,-3 1-8 0,0 8 8 16,-3 0 0-16,6 5 0 0,-3 3 0 0,-3 2 0 16,6 1 0-16,-3 2-8 0,-6 2 8 0,9 1-8 0,0 0 8 15,-3 2 0-15,-3 0 0 0,6-2 0 0,0 0 0 0,0-6 0 16,0-2 0-16,9-3-8 15,-9 0-34-15,6-5-6 0,0 2-2 0,-6-4-790 16,9-4-159-16</inkml:trace>
  <inkml:trace contextRef="#ctx0" brushRef="#br0" timeOffset="12870.6577">24567 8726 2545 0,'0'0'56'0,"0"8"11"0,0 5 2 0,0-2 3 0,-6 2-57 0,6 3-15 16,0 2 0-16,0 1 0 0,-3-1 83 0,-2 4 13 16,2-1 4-16,-6 0 0 0,9 3-62 0,0-3-12 0,-9 3-2 0,9 5-899 15,0-3-179-15</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2T19:11:32.963"/>
    </inkml:context>
    <inkml:brush xml:id="br0">
      <inkml:brushProperty name="width" value="0.05292" units="cm"/>
      <inkml:brushProperty name="height" value="0.05292" units="cm"/>
      <inkml:brushProperty name="color" value="#FF0000"/>
    </inkml:brush>
  </inkml:definitions>
  <inkml:trace contextRef="#ctx0" brushRef="#br0">19388 2315 1306 0,'0'0'28'0,"0"-8"7"0,0 3 1 0,0-3 1 0,0-3-29 0,0 1-8 16,0-1 0-16,0-2 0 0,0 0 120 0,0 2 22 16,-3 3 5-16,3 0 1 0,0-2-33 0,0 4-7 15,0 4 0-15,0 2-1 0,0 0-45 0,0 0-9 16,0 0-1-16,0 0-1 0,0 0-33 0,3 5-6 15,-3 8-2-15,3 1 0 0,0 1 2 0,0 7 1 16,-3 1 0-16,0 1 0 0,-3 3 0 0,3 7 0 16,0-2 0-16,-3 2 0 0,0 3 0 0,0 3 0 0,0 0 0 15,-3-6 0-15,3 3 3 0,-3-5 1 0,0 0 0 16,0 2 0-16,1-8 3 0,-1 3 0 0,0 1 0 0,0-1 0 16,0-3-20-16,0-2 0 0,3-3 0 0,-3 3 0 15,3-8 0-15,0-3 0 0,0 0 0 0,0 1 0 31,0-7-17-31,3 1-7 0,0-8-2 16,0 0 0-16,0 0-99 0,0 0-20 0,0 0-4 0,0 0-539 16,0 0-107-16</inkml:trace>
  <inkml:trace contextRef="#ctx0" brushRef="#br0" timeOffset="453.1905">19132 2709 2008 0,'0'0'44'0,"0"0"10"0,0 0 2 0,0 0 0 0,0 0-45 0,0 0-11 0,0 0 0 0,0 0 0 16,6-2 34-16,0 2 5 0,3-8 1 0,0 5 0 16,3 0-22-16,3 3-4 0,0-5-1 0,3 3 0 15,2 2 1-15,-2 0 0 0,6-3 0 0,-3 3 0 16,0 0-22-16,0-3-5 0,-4 3-1 0,4-2 0 16,-3 2 14-16,3 0 0 0,-3 0 0 0,3 0 0 15,-4 0 0-15,1 0 0 0,0 0 0 0,-3 0 0 16,0 2 0-16,0 4 0 0,0-4 0 0,-3 3 10 15,-3 1-10-15,-1 2 10 0,1-3-10 0,-6 3 10 16,3 5 9-16,-3 0 1 0,0 1 1 0,0 1 0 16,-3 1 6-16,-3 6 1 0,3 1 0 0,0 1 0 15,-3 0-6-15,3 0-1 0,0 0 0 0,0-1 0 16,0-1-9-16,3-4-1 0,0 1-1 0,0-6 0 16,3 3 0-16,3-3 0 0,3-2 0 0,0-4 0 0,3-1-1 15,0-4 0-15,3 1 0 0,-1-6 0 0,4 1 7 0,-3-6 0 16,-3 0 1-16,3-5 0 0,-6-3 8 0,3 0 2 15,-3-3 0-15,-3-2 0 0,-4 0-1 0,4 5 0 16,-6-10 0-16,0 5 0 0,-3-1 2 0,-3-1 0 16,0 4 0-16,-3-2 0 0,0 2-15 0,-2 1-2 15,2 5-1-15,-3-6 0 0,0 6-10 0,0 0 0 16,0-1-12-16,-3 6 12 16,3-5-50-16,0 5-2 0,0-2-1 0,3-1 0 15,0 3-124-15,0 3-25 0,3 2-5 0,3 3-813 16</inkml:trace>
  <inkml:trace contextRef="#ctx0" brushRef="#br0" timeOffset="872.5086">19924 2699 1443 0,'0'0'32'0,"6"8"6"0,-3 5 2 0,0 3 0 0,0 2-32 0,0 3-8 0,0 3 0 0,-3 8 0 16,3-5 64-16,0 4 10 0,-3 1 2 0,0 0 1 15,0-3-21-15,0 3-4 0,0-3 0 0,0-3-1 16,-3-5 7-16,0 3 2 0,3 0 0 0,-3-8 0 15,0 2-12-15,3-2-1 0,0 0-1 0,-3-3 0 16,0 1-13-16,3-1-2 0,0-5-1 0,0 2 0 16,0-4-8-16,0-6-2 0,0 0 0 0,0 0 0 15,0 0-4-15,0 0-2 0,0 0 0 0,6-6 0 16,-3-2-5-16,0-2-1 0,0-3 0 0,0-3 0 16,-3-3 4-16,3-2 0 0,-3-3 0 0,3 0 0 15,0-5-12-15,0 0 0 0,0 0 0 0,3-5 8 16,-3-1-8-16,6-2 12 0,-1 5-12 0,4-2 12 15,0 5 12-15,0 8 2 0,3-6 1 0,0 9 0 16,0 5-17-16,0-1-10 0,3 1 12 0,-1 3-12 0,1 7 14 16,0 3-4-16,3-5-1 0,0 10 0 0,0-5-9 15,-3 5 8-15,-1 3-8 0,-2 0 8 0,0 0-8 0,-3 3 12 16,0-1-12-16,-3 3 12 0,0 3-12 0,-3 3 12 16,0-6-12-16,-6 3 12 0,0 0-3 0,0 5 0 15,-3-3 0-15,-3 4 0 0,0-4 5 0,0 3 1 16,-6-5 0-16,3 5 0 0,-3-5-5 0,0 0-1 15,-3 3 0-15,0-6 0 0,1 0-27 0,-1-2-6 16,-3-1 0-16,6-4-834 16,-3 2-166-16</inkml:trace>
  <inkml:trace contextRef="#ctx0" brushRef="#br0" timeOffset="1770.3492">21216 2805 1437 0,'0'0'40'0,"-3"-6"10"0,-3 4-40 0,-3-4-10 16,0-2 0-16,0 3 0 0,-3-3 64 0,3 3 12 15,-3 2 1-15,0 1 1 0,1-6 18 0,-1 5 3 16,-3 0 1-16,3-2 0 0,0 5-64 0,-3 0-13 16,3 0-3-16,0 5 0 0,0 1 4 0,-3 2 0 15,4 2 0-15,2 1 0 0,0 5-24 0,-3 5 0 16,0-3 0-16,6 6 0 0,0 0 0 0,0 2 0 15,0 1 0-15,3-1-8 0,0-4 25 0,6 1 6 16,3-2 1-16,-3-2 0 0,3-3-12 0,0-3-1 16,6-2-1-16,0-1 0 0,0-4 6 0,0 2 2 0,-1-8 0 0,4 0 0 15,0-8 14-15,3 2 4 0,-3-2 0 0,0-5 0 16,0-3-4-16,3-2-1 0,-4-6 0 0,4 5 0 16,0-12 8-16,-3 4 1 0,0-7 1 0,-3 2 0 15,0 0-23-15,0-2-5 0,0-3-1 0,-3 2 0 16,-4-2-4-16,1-2-8 0,-3-1 11 0,0-2-11 15,-3-1 0-15,3 4 0 0,3-1 0 0,0 0-12 16,0 9 12-16,-6-1 0 0,0 8 0 0,3 3 0 16,3 2-9-16,-3 6 1 0,-3 5 0 0,-3-2 0 15,3 7 8-15,0 3-8 0,0 0 8 0,0 5-8 16,0 6 0-16,0 5 0 0,3 0 0 0,-3 7 0 16,0 6 8-16,-3 3 0 0,0 5 0 0,3-2 0 15,0 2 0-15,0 2 0 0,-3-4 0 0,0 4 0 16,-3 1 0-16,0-3-8 0,0 3 8 0,3-3-8 0,0 3 8 15,0-1 14-15,3-2-3 0,3-2-1 16,0-4-45-16,3-4-9 0,-3 2-1 0,0-5-1 16,3 0-53-16,3-6-10 0,0-2-3 0,0-3-920 15</inkml:trace>
  <inkml:trace contextRef="#ctx0" brushRef="#br0" timeOffset="2076.2442">21585 2852 1496 0,'-6'-8'42'0,"6"0"10"0,-3 3-41 0,3-3-11 16,-6 5 0-16,0 1 0 0,3-6 104 0,-6 8 20 0,0 0 3 0,3 0 1 16,-3 0-21-16,3 8-4 0,-3 0-1 0,4 2 0 15,-4 4-53-15,3-4-10 0,0 3-3 0,0 6 0 16,0 5-20-16,3-6-5 0,0 1-1 0,3 2 0 16,0 0-10-16,3-2 0 0,0-4 0 0,3 1 0 15,3-5 12-15,0 0 0 0,-3-4 0 0,2 1 0 31,1-5-12-31,0 0-9 0,3-3 9 0,0 0-13 0,-3-6 23 0,0 1 5 16,3 0 1-16,-6-3 0 0,-3-3 4 0,3 1 2 16,0-4 0-16,-3 1 0 0,0 0 26 0,-3-3 6 15,-3-2 1-15,0 2 0 0,0-3-29 0,-3 3-6 0,0 0 0 16,0-5-1-16,0 3-19 0,0 2 0 0,3 3 0 16,0-1 0-1,0 1-56-15,3 3-12 0,0-1-3 0,0 3-732 0,3 0-146 0</inkml:trace>
  <inkml:trace contextRef="#ctx0" brushRef="#br0" timeOffset="2513.9377">21731 2760 1602 0,'0'0'35'0,"0"0"7"0,3 2 2 0,-3-2 1 0,3 16-36 0,3 0-9 0,-6 0 0 0,0 0 0 16,3 2 60-16,-3 3 9 0,0-2 3 0,0-1 0 15,-3 4-37-15,3-4-7 0,3 1-2 0,3-1 0 16,0-5-16-16,0 1-10 0,-4-4 12 0,4 1-12 15,0 2 31-15,0-10-1 0,-3 2 0 0,-3-5 0 16,0 0 10-16,0 0 3 0,0 0 0 0,0 0 0 0,0 0 0 16,15-3 0-16,-3-2 0 0,0-3 0 0,-3 3-19 0,-3-8-3 15,0-1-1-15,3 4 0 0,0-3-4 0,-6 2-2 16,0-2 0-16,0 2 0 0,0-2-6 0,0 5-8 16,0-3 11-16,-3 11-11 0,0 0 0 0,3-5 0 15,-3 5 0-15,0-3 0 0,3 3 0 0,-3 0 0 16,0 0-10-16,0 8 10 0,0 0-11 0,5 3 11 15,-2 2-8-15,3-8 8 0,0 6-8 0,0 0 8 16,3-1-8-16,-3-2 8 0,3-3 0 0,0 3 0 16,0 0 0-16,0-2 0 0,3-1 0 0,-3-2 0 15,3-3 0-15,-3 0 0 0,2 0 0 0,-2-3 0 16,0-2 0-16,3 5 8 0,-6-11 0 0,3 3 1 0,-3 0 0 0,0 0 0 16,0-2 12-16,0-1 3 0,-6-2 0 0,0 0 0 15,0-1 8-15,-6 1 1 0,3 0 1 0,0-3 0 16,-3 0-20-16,0 0-4 0,0 3-1 0,-3-5 0 15,3 4-9-15,0 6 0 0,0-5 0 0,0 5 0 32,3 0-28-32,0 0-7 0,3 8-1 0,0 0-1 15,0 0-187-15,0 0-38 0,6-2-7 0</inkml:trace>
  <inkml:trace contextRef="#ctx0" brushRef="#br0" timeOffset="2787.7591">22270 3014 1576 0,'-9'13'35'0,"9"-13"7"0,0 13 2 0,0-8 0 0,-3 6-36 0,-3 0-8 0,3-4 0 0,0 1 0 16,6 0 136-16,-6 0 24 0,0-8 6 0,3 0 1 16,3 3-46-16,-3-3-9 0,0 0-1 0,0 0-1 15,3-3-36-15,0-7-7 0,0 2-2 0,0 0 0 0,0-5-46 0,6-1-10 16,-1-2-1-16,1 1-8 0,0 1 15 0,3-7-4 16,3 0-1-16,3 5 0 0,0-5-10 0,-3 2 0 15,6-2 0-15,-4 3 0 0,1 2 0 0,-3 3 0 0,0 2 0 0,-3-2 8 16,3 8-8-16,-3-3 0 0,0 8 0 0,0 0 0 15,-4 0 11-15,1 8-3 0,-3-6-8 0,3 9 12 16,0 5 0-16,0 0 0 0,-6-1 0 0,9 4 0 16,-3 5-12-16,-3 0 9 0,0-1-9 0,-3 4 8 15,0-1-8-15,6 1 0 0,0 2-12 0,3 0-1300 16</inkml:trace>
  <inkml:trace contextRef="#ctx0" brushRef="#br0" timeOffset="5046.1117">19421 4863 788 0,'0'0'17'0,"0"0"4"0,6-5 1 0,-3-1 0 0,0-1-22 0,0 1 0 0,0-2 0 0,3 3 0 16,0 0 49-16,3-1 6 0,-3 4 1 0,-6 2 0 15,0 0 8-15,0 0 1 0,6-3 1 0,-6 3 0 16,8 0-19-16,-8 0-4 0,6 3-1 0,0 2 0 16,0 3-3-16,-6 3-1 0,0-1 0 0,0 3 0 15,3 3-11-15,-6 3-3 0,0 2 0 0,0 5 0 16,3 1-8-16,-3 2-3 0,-3 5 0 0,6 1 0 15,0 4 1-15,-3 1 0 0,1 5 0 0,-1 3 0 16,3-1 1-16,0 4 0 0,-3 4 0 0,0 1 0 16,-3 2-3-16,0 0 0 0,3 3 0 0,-3 0 0 0,3 0-3 0,-3 2-1 15,0 3 0-15,0-2 0 16,-3 2 12-16,3 0 1 0,0 0 1 0,0 0 0 0,3 6 18 16,0-3 4-16,0-3 1 0,0 0 0 0,-3-2-5 0,6 2 0 15,-3 0-1-15,3 0 0 0,-3 3-15 0,0-3-2 16,0-3-1-16,0 1 0 0,3 2-4 0,-3 0-1 15,0 0 0-15,0 3 0 0,-3-3 3 0,4 0 0 16,-1 1 0-16,0-1 0 0,0 2 1 0,-3 1 0 16,3-3 0-16,-3 1 0 0,3-1-5 0,0-3-1 15,0 1 0-15,0 2 0 0,0 0 6 0,0-2 0 16,3-1 1-16,0-2 0 0,0-3 0 0,3 3 0 0,0-3 0 16,-3 3 0-16,3-3-9 0,3-2-3 0,-3-3 0 15,3 0 0-15,-3-3-9 0,-3-13 0 31,6 3 9-31,-3 2-9 0,0 0 0 0,-3 1 9 0,0-1-9 0,0 0 0 16,0-2 8-16,0 10-8 0,0-5 0 0,-3-8 0 0,3-2 11 0,0-4-11 16,0-2 10-16,-3-2-10 15,3-6-29-15,-3-2-12 0,3-6-3 0,-3-3 0 16,3 1-108-16,0-11-23 0,0 0-4 0,0 0-797 16</inkml:trace>
  <inkml:trace contextRef="#ctx0" brushRef="#br0" timeOffset="5754.6274">18105 8975 2359 0,'-12'0'67'0,"12"0"14"0,0 0-65 0,0 0-16 0,0 0 0 0,0 0 0 15,12 5 0-15,0-2-16 0,6 2 4 0,0-5 0 32,6 3-29-32,3-3-6 0,2 0-1 0,4 0 0 0,3 0 20 0,2-3 4 0,1 3 1 0,3-3 0 15,2 1 23-15,4-1-11 0,3 0 11 0,2 1-8 16,4 2 8-16,-1 0 0 0,1 0 0 0,2 2 0 16,-2-2 0-16,6 3 14 0,2 0-3 0,3 2-1 15,-2 0-2-15,-1 0-8 0,1 1 12 0,2 2-4 16,4 0 4-16,-4 0 1 0,4 2 0 0,-1 1 0 15,1-1 3-15,2 1 0 0,0-3 0 0,4 2 0 16,5 1-6-16,-2 0-1 0,-1-3 0 0,3-1 0 16,1 1-9-16,-1-2 0 0,0-1 0 0,4 0 8 15,-4 3-8-15,0-5 0 0,7 0 0 0,-7-3 8 16,0 0-8-16,1 0 0 0,2 0 0 0,3-3 0 0,-2 0 0 16,-1 1 8-16,-3-4-8 0,-17 6 0 0,5 0 0 0,1-2 0 15,-1-1 0-15,0-2 0 0,1 5 0 0,2-3 0 16,1 0 0-16,29 1 0 0,-15 4 20 0,-5-2-2 15,-4 0 0-15,-3 0 0 0,-2 0-18 0,2 0-16 16,-5 0 4-16,-1 0 0 0,-3 0 20 0,-2-2 4 16,5-1 0-16,-2 0 1 0,-7 3-13 0,4 0 8 15,-10-2-8-15,7-3 0 0,-4 2 20 0,1-2-3 16,-1 5 0-16,-2-3 0 0,-3 0 1 0,-1 1 0 16,-2-1 0-16,-10 3 0 0,10-3 5 0,-3-2 1 15,-7 5 0-15,1 0 0 0,-6-3-6 0,-1 3-1 16,-5 3 0-16,9-3 0 0,-9 3 6 0,-7-1 1 0,7 1 0 15,-3 0 0-15,-6-1-10 0,0-2-2 0,0 3 0 0,-4-3 0 32,-2-5-82-32,3 2-17 0,-6 3-3 0</inkml:trace>
  <inkml:trace contextRef="#ctx0" brushRef="#br0" timeOffset="17718.6138">24448 8819 1706 0,'0'0'37'0,"0"0"8"0,0 0 2 0,0 0 1 0,0 0-38 16,0 0-10-16,0 0 0 0,0 0 0 0,-3 5 71 0,-3 3 12 15,6-3 2-15,0 6 1 0,0-1-34 0,6 6-6 16,-3 0-2-16,0 3 0 0,3 4-7 16,-3-1-1-16,3 4-1 0,-3 0 0 0,9 1-2 0,-6-1 0 15,-3 1 0-15,6 2 0 0,-3-3-8 0,0 1-1 16,3-3-1-16,-3-1 0 0,0 1-11 0,3-3-1 16,-9 1-1-16,12-4 0 0,-7-2-10 0,-2 0 0 15,3-3 0-15,-3-2 8 0,3-1-20 0,-3-2-5 16,0 0-1-16,-3-8 0 15,0 0-171-15,0 0-35 0,0 0-6 0</inkml:trace>
  <inkml:trace contextRef="#ctx0" brushRef="#br0" timeOffset="17990.3475">24722 8856 1892 0,'0'0'53'0,"0"0"13"0,0 0-53 0,-3 8-13 0,-3-3 0 0,6 0 0 16,-9 0 72-16,9 3 12 0,-3 0 3 0,-6 3 0 16,9-1 2-16,-3 4 1 0,-2-1 0 0,-1 3 0 15,-3 0-26-15,0 2-6 0,-3 3-1 0,-3 3 0 16,3-3-22-16,-3 6-5 0,0-1-1 0,0 1 0 16,-3-3-5-16,1 2-2 0,-4 0 0 0,6 1 0 15,-9-1-14-15,3 1-8 0,6-3 10 0,-2-1-10 16,-1 1 0-16,6 0 0 0,0-3 0 0,0 3 0 31,-3-5-38-31,9 2-4 0,0-5-1 0,-3-1 0 0,0-1-135 0,9-1-27 0,-3-2-6 0</inkml:trace>
  <inkml:trace contextRef="#ctx0" brushRef="#br0" timeOffset="18334.1411">24764 9348 1489 0,'0'0'42'0,"-3"5"10"0,-3 0-42 0,-6 3-10 0,3 3 0 0,3-1 0 0,0 1 71 0,-3 2 12 16,0 0 2-16,6 3 1 0,-6-2 2 0,9 1 1 15,0-1 0-15,0 4 0 0,0-2-45 0,6-3-8 16,0 3-3-16,0-5 0 0,3-1-23 0,0-2-10 15,-3-2 8-15,9-1-8 0,-3 0 18 0,0-2-2 16,0-6 0-16,3 1 0 0,-1-6-4 0,-5 0 0 16,3-3-1-16,-3 0 0 0,0 1 16 0,-6-3 3 15,3-1 1-15,-3 1 0 0,-3 0 14 0,-3 0 3 16,-3-3 1-16,0 0 0 0,-3 3-9 0,0 0-3 16,0-1 0-16,-2 4 0 0,2-1-29 0,-3 3-8 15,3 0 0-15,0 0-803 16,0 3-164-16</inkml:trace>
  <inkml:trace contextRef="#ctx0" brushRef="#br0" timeOffset="19782.5964">18465 3741 1134 0,'0'0'24'0,"0"0"6"0,0 0 1 0,0 0 1 0,-3-5-32 0,3 5 0 0,0 0 0 0,0 0 0 16,0 0 74-16,0 0 8 0,0 0 2 0,0 0 0 15,0 0-24-15,0 0-5 0,0 0-1 0,0 11 0 16,0-4-6-16,3 7-2 0,-3 2 0 0,0 2 0 16,3 1-14-16,0 2-4 0,-3 0 0 0,3 3 0 15,0-3-11-15,0 3-2 0,-3 0-1 0,3-3 0 16,0-3-2-16,0-5 0 0,0 1 0 0,3-4 0 15,-3 1 4-15,3-3 1 0,0 0 0 0,0 0 0 0,0-6-3 16,0 4-1-16,3-9 0 0,0 0 0 0,0 1 7 0,0-6 2 16,-3-3 0-16,3 1 0 0,-1-4-2 15,1-2-1-15,0-2 0 0,0-1 0 0,0 1-19 0,-3-3 0 16,-3 0-11-16,3-1 11 0,0-1 0 0,-3 4 0 16,0-5 8-16,0 6-8 0,0-3 0 0,0 2 0 15,-3 3 0-15,-3 3 0 0,0 0 0 0,3 5 0 16,0-3 0-16,-3 6 0 0,3 2 0 0,0 1 0 15,0 2-10-15,0 0 10 0,0 0-16 0,3 8 3 16,3 5 0-16,-3 0 0 0,0 6 5 0,3-1 8 16,-3 1-13-16,0 2 5 0,0 3 8 0,0 2 0 0,0 0 0 0,0 1 0 15,0-1 0-15,0 11 0 16,-3-5 0-16,-3 3 0 0,3-1 0 0,-3 0 8 16,0 3-8-16,0 0 11 0,0-5 5 0,-3 0 2 0,0 0 0 0,0-6 0 15,3-2 10-15,-3 0 1 0,-6-3 1 0,3-3 0 16,0-2-2-16,0 0 0 0,3-3 0 0,-3-5 0 15,3 0-4-15,0 0-2 0,-2-5 0 0,-1 0 0 16,3-1-10-16,6-2-3 0,0 0 0 0,-9-5 0 16,-3 0-26-16,6-1-6 0,3-2-1 0,0 0 0 15,3-5-151-15,3 0-30 0,0-3-7 16</inkml:trace>
  <inkml:trace contextRef="#ctx0" brushRef="#br0" timeOffset="20077.198">18897 4093 1258 0,'-6'11'36'0,"3"-6"7"0,0 3-35 16,0 3-8-16,3 2 0 0,0-3 0 15,0 4 39-15,3-1 5 0,0 0 2 0,0-2 0 16,3-3-10-16,3-1-3 0,0 1 0 0,3-5 0 15,0 0-10-15,0-3-3 0,3-3 0 0,-1 0 0 16,1-5 6-16,0-2 1 0,3-3 0 0,-3-1 0 0,0-1 31 0,-6 1 6 16,0-2 2-16,-3 3 0 0,-6 3 38 0,0-1 8 15,-6 0 2-15,0 4 0 0,-6-4-2 0,0 3 0 16,-3 3 0-16,3-1 0 0,-6 4-55 0,3-1-11 0,0 3-2 16,4 0-1-16,-1 0-43 0,0 5-9 0,0-2-2 0,3 2-833 15,3 3-168-15</inkml:trace>
  <inkml:trace contextRef="#ctx0" brushRef="#br0" timeOffset="21819.3441">19341 8903 878 0,'0'0'19'0,"0"0"4"0,0 0 1 0,0 0 1 0,0 0-25 0,0 0 0 16,0 0 0-16,0 0 0 0,0 0 88 0,0 0 12 15,0 0 2-15,0 0 1 0,0 0-29 0,0 0-6 16,0 0 0-16,0 0-1 0,0 0-27 0,0 0-6 16,0 0-1-16,0 0 0 0,0 0-21 0,0 0-12 15,0 0 12-15,0 0-12 0,0 0 0 0,3-2 0 16,-3 2 0-16,6-3 0 0,-6 3 0 0,0 0 0 16,5-3-12-16,4-2-468 15,-6 2-92-15</inkml:trace>
  <inkml:trace contextRef="#ctx0" brushRef="#br0" timeOffset="22015.8025">19614 8684 1429 0,'0'0'31'0,"0"0"6"0,0 0 2 0,0 0 2 0,0 0-33 0,0 0-8 0,0 0 0 0,0 0 0 16,0 0 0-16,0 0 12 15,0 0-12-15,3-3 12 0,0 3-12 0,-3 0 0 16,6-5 0-16,3 2 0 0,0-2-12 0,0-3 3 0,3-3 0 0,0 3-414 16,3-5-82-16</inkml:trace>
  <inkml:trace contextRef="#ctx0" brushRef="#br0" timeOffset="22221.3592">19912 8467 1206 0,'0'0'26'0,"0"0"6"0,6-6 0 0,0 4 3 0,0-4-35 0,0-1 0 0,-3 1 0 0,-3 6 0 15,6-5 84-15,3 0 11 0,-3-1 1 0,0 1 1 16,3 0-22-16,-3-3-5 0,2 3-1 0,-2-3 0 16,3 2-15-16,3-2-3 0,-3 3-1 0,0 0 0 15,3-3-33-15,-3 5-6 0,0-2-2 0,0 2 0 0,3 1-9 0,-3-4-9 16,0 4 9-16,2-1-13 16,-2-2-48-16,3 2-10 0,3-2-1 0,-3 0-1 15,3-1-29-15,-3 1-6 0,3-3 0 0,-3-3-1 16,0 3-1-16,2-2 0 0,-2-1 0 0,0 1-374 15</inkml:trace>
  <inkml:trace contextRef="#ctx0" brushRef="#br0" timeOffset="22376.3022">20528 8059 669 0,'15'-8'14'0,"-9"3"3"0,0 0 1 0,0-1 2 0,3-2-20 0,0 3 0 0,0-3 0 0,3-2 0 15,0 2 11-15,-1 0-3 0,1 0 0 0,0 0 0 16,0 0-8-16,0-3 0 15,3 1 0-15,0 2 0 0,0-3 0 0,0 3-16 16,0-2 4-16,-1 2-188 0,7 0-39 0</inkml:trace>
  <inkml:trace contextRef="#ctx0" brushRef="#br0" timeOffset="22501.5035">20894 7821 768 0,'9'-5'21'0,"-3"2"7"0,3 1-28 0,0-4 0 0,-3 1 0 0,3 0 0 15,3-3 41-15,0 0 3 0,-3 0 1 0,3 0 0 16,0 0-22-16,2-3-5 0,-2 1-1 0,0-3 0 15,3 2-17-15,0 0 0 0,-3 1 0 0,6 2 0 16,-6-3-12-16,6 1 0 0,-4-1 0 0,1 3-265 16,0-2-53-16</inkml:trace>
  <inkml:trace contextRef="#ctx0" brushRef="#br0" timeOffset="22662.8658">21412 7477 1112 0,'3'-3'24'0,"-3"3"6"0,0 0 1 0,6-7 0 0,3 1-31 0,-3 4 0 15,0-4 0-15,3 1 0 0,0-3 45 0,0 3 3 0,0 0 1 0,3-3 0 16,0 0-36-16,-1 0-13 0,4 0 9 0,0 0-9 31,0-3-20-31,0 1-8 0,3 2-3 0,-3-3 0 16,3 3-41-16,-1-2-8 0,4 2-1 0,-3-3-367 0</inkml:trace>
  <inkml:trace contextRef="#ctx0" brushRef="#br0" timeOffset="23109.1134">21814 7226 1123 0,'12'-6'24'0,"-12"6"6"0,6 0 1 0,3-2 1 0,-3-3-32 0,0 2 0 0,0-2 0 0,0-1 0 15,-3 1 107-15,6 0 15 0,-3-3 3 0,0 0 1 16,2 3-46-16,1-3-8 0,0 0-3 0,-3 0 0 16,6 0-47-16,-3 0-10 0,0-3-1 0,3 3-1 0,0 0-10 0,0 3 0 15,-3-3 0-15,3 0 0 0,-3 0-14 0,2 3 2 16,-2 0 0-16,3-1 0 16,0-1-16-16,-3 1-2 0,0 1-1 0,3 0 0 0,-6-1 13 0,0 4 2 15,3-4 1-15,-3 4 0 0,0-4 15 0,0 1-12 16,0 0 12-16,3 2-12 0,-4-2 12 15,1 2 0-15,6 1 0 0,0-4 0 0,-3 1 0 16,-3 0 0-16,0-3 0 0,3 3 0 0,3-3 0 0,-3 2 0 16,0-2 0-16,0 0 0 0,0 3 0 0,3 0 0 15,-4 0 0-15,-8 5 10 0,0 0-10 0,15-11 8 16,3 0-8-16,-6 6 8 0,0-3-8 0,3 0 0 16,0 3 0-16,3-3 0 0,-3 0 0 0,-1 3 0 0,-2-3 0 0,9 3 0 15,-9-3-14-15,6 2 2 0,-6-2 0 0,6 3 0 31,-6 0 12-31,-3 0 0 0,8-3-10 0,-5 2 10 16,0 1 0-16,-3 0-11 0,0-1 11 0,3-2-8 0,-3 3 32 0,3-3 6 16,-3 0 2-16,3 3 0 0,0-3 12 0,-4 0 2 15,1-2 1-15,0 2 0 0,9-3 10 0,-6 3 3 16,-6 0 0-16,3 0 0 0,3 0-27 0,-6 0-5 16,3 0 0-16,-3 3-1 0,0-3-2 0,3 3 0 15,-6 0 0-15,3-1 0 0,-6 1-6 0,8 2-2 16,-5-2 0-16,-3 5 0 0,0 0-17 0,6-3 0 0,-3-2 8 15,3 2-696-15,-6 3-140 16</inkml:trace>
  <inkml:trace contextRef="#ctx0" brushRef="#br0" timeOffset="23915.9354">22999 6406 974 0,'0'0'28'0,"0"0"5"0,0 0-33 0,-6 0 0 0,-6 0 0 0,12 0 0 16,0 5 77-16,-6 0 9 0,3 0 2 0,0 1 0 15,-3 2-4-15,6 0 0 16,0 2 0-16,-3 1 0 0,0-3-37 0,6 2-8 15,0-2-2-15,6 0 0 0,-3 0-13 0,-3-3-2 16,6 1-1-16,0-1 0 0,-6-2 3 0,12-1 0 16,-3 1 0-16,-1-3 0 0,-2-3 9 0,0 3 3 0,3-5 0 0,0 2 0 15,3-5-4-15,-3 0 0 0,-3 1 0 0,-3-1 0 16,0 0 10-16,-3-3 2 16,6 0 0-16,-9 4 0 0,-9-4-23 0,9 0-4 15,0 1-1-15,-3 2 0 0,3-5 24 0,-3 2 4 0,0-5 0 0,0 6 1 16,-6 2-27-16,-3-3-6 0,3 3 0 0,0 3-1 15,-3 0-11-15,3-1 0 0,-3 6 0 0,3 0 0 16,-2 8 0-16,2-3 0 0,0 9-11 0,-3-4 11 16,0 6-12-16,3 3 2 0,3-1 1 0,3 1 0 15,-3 2-1-15,3-3 0 0,3 1 0 0,0-1 0 16,0 1 10-16,6 0-12 0,0-6 12 0,3 0-12 16,0 0 12-16,3-2-13 0,3-3 5 0,0 0 8 15,-1-6-11-15,1 4 11 0,3-6-8 0,0-3 8 16,-3 0 0-16,-3-2 0 0,3 0 0 0,-3-6 8 0,-1 3 4 15,-2-5 0-15,-3 0 1 0,-3 0 0 0,0-3 22 16,-3 0 4-16,-3 0 1 0,0 0 0 0,-3 3 9 0,-3 0 3 16,-2-1 0-16,-7 1 0 0,9 3-20 0,0 2-4 15,-3 2-1-15,0 1 0 0,3 0-27 0,-3 2 0 16,6 0-14-16,-6 6-830 16,12 0-165-16</inkml:trace>
  <inkml:trace contextRef="#ctx0" brushRef="#br0" timeOffset="25444.0829">23032 7025 832 0,'0'0'24'0,"0"0"4"0,5-6-28 0,-5 6 0 16,0 0 0-16,0-2 0 0,0 2 89 0,0 0 12 15,0 0 3-15,0 0 0 0,3 0 12 0,-3 0 4 16,0 0 0-16,0 0 0 0,0 0-36 0,0 0-6 16,0 0-2-16,0 0 0 0,0 0-23 0,0 0-5 15,0 0 0-15,0 8-1 0,0-8-34 0,0 0-13 16,0 0 11-16,0 8-11 0,0 0 0 0,0 0 0 0,0-8 0 16,0 10 0-16,0 1-14 0,-3-1-6 0,3 1 0 0,-5 2-1 31,5 0-20-31,0 3-4 0,0 0-1 0,0 3 0 15,0-1-5-15,0 1-1 0,0-1 0 0,0 3 0 0,0 0 24 16,0-2 5-16,0 0 1 0,5 2 0 16,-2-5-7-16,0-1-2 0,-3 1 0 0,3 0 0 0,0-5 31 0,-3-1 0 0,0 1 0 0,0-11 0 15,0 0 26-15,0 5 11 0,0-5 3 0,0 0 0 16,0 0-15-16,0 0-2 0,3 8-1 0,-3-8 0 16,0 0-22-16,0 5 0 0,0-5 0 0,9 8-491 15,0-2-102-15</inkml:trace>
  <inkml:trace contextRef="#ctx0" brushRef="#br0" timeOffset="25568.7926">23026 7710 1033 0,'-6'13'22'0,"6"-13"5"0,0 11 1 0,0 2 2 0,0-2-30 0,3-1 0 16,-3-2 0-16,3 3 0 0,0-3 11 0,0-3-11 16,-3 3 12-16,0-8-476 15</inkml:trace>
  <inkml:trace contextRef="#ctx0" brushRef="#br0" timeOffset="26109.3192">23058 8075 216 0,'12'11'0'0,"-12"-11"12"0,0 0-12 0,0 0 0 0,3 5 0 0,-3-5 0 16,3 8 52-16,-3 0 7 0,0-8 1 0,0 0 1 15,3 13-47-15,0-2-14 0,-6-3 0 0,-3 0 8 16,3-1-8-16,3 1 0 0,0 3 0 0,-3-3 0 15,0 0 0-15,0 0 0 0,3 0 0 0,0-3 0 16,-3 3 0-16,-3 3 0 0,6-4 0 0,0 1 0 16,0 3 14-16,0-3 2 0,0 0 0 0,0 2 0 15,0 1 30-15,0 0 6 0,0-3 2 0,0 2 0 16,0-2-3-16,-3 3-1 0,3-1 0 0,-3 1 0 16,0-3-3-16,3 2-1 0,0 1 0 0,0 0 0 15,0-4-2-15,0 4-1 0,3-3 0 0,0 3 0 16,0-6-18-16,-3 3-3 0,6-3-1 0,-6-5 0 0,6 5-10 15,-6-5-3-15,0 0 0 0,6 6 0 16,0-1-8-16,0 0 0 0,-6-5 9 0,0 8-9 0,0-3 0 0,0 3 0 16,0-2 0-16,0 2 0 0,-6-3-9 0,3 3 0 15,0 0 0-15,0 2 0 0,0-2-6 0,0 0-1 16,0 3 0-16,-3-3 0 16,6 2-54-16,0 1-11 0,-3 0-3 0,3-1 0 15,0 3-17-15,-3 1-4 0,3-4-1 0,0 6 0 0,-3-3 75 0,3-5 15 16,0 5 4-16,-3-2 0 15,3-3 52-15,0 3 12 0,-3-1 1 0,3 1 1 16,-5-3 62-16,5 0 12 0,5 2 2 0,-5-2 1 16,0-3-27-16,3 6-6 0,-3-6-1 0,0-5 0 15,0 0-9-15,3 8-1 0,-3-8-1 0,3 6 0 0,3 1 9 0,-6-7 1 16,0 0 1-16,0 6 0 0,6-1-35 0,-6-5-7 16,0 0-2-16,0 0 0 0,0 0-16 0,6 5-3 15,-3 3-1-15,-3-8 0 0,0 6-16 0,0-6-3 16,3 7-1-16,-3-7 0 0,0 6-13 0,0-6 0 15,3 5 0-15,0 3 0 16,3-5-80-16,3 2-21 0,-6 0-5 0</inkml:trace>
  <inkml:trace contextRef="#ctx0" brushRef="#br0" timeOffset="26566.8534">22898 9393 1224 0,'-3'-8'35'0,"3"8"7"0,0-6-34 0,0 4-8 16,-3-3 0-16,6-1 0 0,-3 1 75 0,0 5 13 16,0 0 2-16,0-3 1 0,0 3 4 0,0 0 1 0,0 0 0 15,0 0 0-15,0 0-24 0,3 8-5 0,0 0-1 0,-3 5 0 16,6 1-9-16,-1 4-1 0,1 1-1 0,-3-1 0 15,3 6-17-15,-3 0-3 0,3 5-1 0,0-5 0 16,0 2-5-16,-3 1-1 0,-3-1 0 0,12-2 0 16,-9 0-15-16,3-3-3 0,0-3-1 0,-3 4 0 15,6-7-9-15,-6 1 12 0,3 0-12 0,-3-3 12 16,-3-2-12-16,0 2 0 0,9-5 0 0,-3-2 8 16,-6-6-25-16,3 5-6 0,-3-5-1 0,6 2-724 15,-6-2-144-15</inkml:trace>
  <inkml:trace contextRef="#ctx0" brushRef="#br0" timeOffset="26816.9302">23064 9480 2012 0,'-12'5'57'0,"9"-2"12"0,-3 2-55 0,3 3-14 16,-5 0 0-16,5 0 0 0,-3 3 44 0,0-1 7 15,-3 3 1-15,3 1 0 0,-3-4 13 0,-3 4 3 16,9 1 1-16,-6-1 0 0,0-1-25 0,0 3-4 16,0-3-2-16,-3 3 0 0,6-3-30 0,0-2-8 15,0 2 0-15,-5-5 0 0,8 2 0 0,0 1 0 16,-3-6 0-16,-3 3 8 0,6 0-24 0,0-3-4 16,3-5 0-16,0 0-714 15,0 0-142-15</inkml:trace>
  <inkml:trace contextRef="#ctx0" brushRef="#br0" timeOffset="27123.3995">23249 9686 1418 0,'0'0'31'0,"-3"6"6"0,0-6 2 0,3 0 1 0,0 0-32 0,0 0-8 0,-9 0 0 0,6 5 0 16,-3-2 96-16,0 2 16 0,-3 0 4 0,3 1 1 15,-3 1 3-15,3 1 1 0,-3 0 0 0,0 0 0 16,0 3-42-16,1-1-9 0,8-2-2 0,-6 3 0 16,-3 2-12-16,3 0-2 0,6 1-1 0,-3-1 0 15,6-3-25-15,-3 4-4 0,6-4-2 0,0 3 0 16,3-5-14-16,2 3-8 0,1-6 10 0,6 1-10 15,0-4 0-15,3-2 0 0,0-2 0 0,0-1 0 16,-1-2 0-16,1-3 0 0,-3 2 0 0,3-4-834 16,0 2-161-16</inkml:trace>
  <inkml:trace contextRef="#ctx0" brushRef="#br0" timeOffset="28279.3847">19516 6567 1256 0,'0'0'28'0,"0"0"5"0,-3-5 2 0,0 5 0 0,3 0-35 0,0 0 0 0,0 0 0 0,0 0 0 15,0 0 11-15,0 0-11 0,9 0 10 0,0 2-10 16,0 1 19-16,-9-3-3 0,9 0 0 0,0 3 0 15,0-1 20-15,-3 4 3 0,3-4 1 0,0-2 0 16,0 3-20-16,2-1-4 0,-2 1-1 0,0 0 0 16,3-3-15-16,0 2 0 0,0-2-12 0,3 0-439 15,0 0-88-15</inkml:trace>
  <inkml:trace contextRef="#ctx0" brushRef="#br0" timeOffset="28404.8654">20076 6662 1018 0,'0'0'28'0,"0"0"8"0,0 0-28 0,0 0-8 0,0 0 0 0,0 0 0 0,9 0 32 0,-3 0 4 16,0-2 2-16,0 2 0 0,3-6-49 0,2 4-9 15,-2-4-3-15,3 4-295 16,0-1-59-16</inkml:trace>
  <inkml:trace contextRef="#ctx0" brushRef="#br0" timeOffset="28748.1889">20493 6638 1213 0,'0'0'26'0,"0"0"6"0,0 0 0 0,0 0 4 0,0 0-36 0,8 3 0 0,-2-3 0 0,0 0 0 15,3 0 11-15,3 0-11 0,-3 0 10 0,3-3-10 16,0 3 0-16,0 0 0 0,0 0 0 0,0 0-10 31,3-2-30-31,-1-1-5 0,1 3-2 0,0-3 0 16,0 3-41-16,3-2-9 0,0 2-2 0,-3 0 0 15,0 0 30-15,2 2 5 0,-2 1 2 0,0-3 0 0,-3 0 43 0,0 3 9 0,0-3 2 0,3 0 0 16,0 0 8-16,0 0 0 0,-4 0 10 0,4 0-10 16,-3 0 27-16,3 0-1 0,-3 0 0 0,6-3 0 15,-3 0-10-15,0-2-3 0,0 3 0 0,2-1 0 16,1-2-13-16,-3 2 0 0,3 3 0 0,0-3 0 16,-6 3 0-16,6 3 0 0,-6 0 0 0,-1 2 0 15,4 0 0-15,-3-2 0 0,-3 2 0 0,3 0 0 16,-3-2 37-16,-3 2 11 0,3 1 3 0,0-4 0 15,0 4-15-15,3-4-4 0,-3 1 0 0,-1-3 0 16,4 0-32-16,0-3 0 0,3 1 0 0,-3-1-256 16,3-2-57-16</inkml:trace>
  <inkml:trace contextRef="#ctx0" brushRef="#br0" timeOffset="28873.2">21644 6641 1105 0,'0'0'24'0,"0"0"4"0,0 0 2 0,0 0 2 0,0 0-32 0,12 3 0 16,0-1 0-16,-3-2-320 16,0-2-72-16</inkml:trace>
  <inkml:trace contextRef="#ctx0" brushRef="#br0" timeOffset="29051.6633">22145 6675 964 0,'8'-2'21'0,"-2"2"5"0,3-3 1 0,6 1 0 0,3-1-27 0,0-2 0 0,0-1 0 0,0 4 0 16,-1-1 9-16,1 0-9 0,3-2 10 0,-9 2-10 16,6 3 0-16,0 0 0 0,-3 0 0 0,3-2 0 15,-4 2 17-15,4 0-2 0,-3 0-1 0,0 0 0 0,3 0 3 0,-3 0 1 16,3-3 0-16,0 3 0 0</inkml:trace>
  <inkml:trace contextRef="#ctx0" brushRef="#br0" timeOffset="30170.4401">18260 6345 1000 0,'0'0'28'0,"0"0"7"0,0-6-35 0,0 6 0 0,0 0 0 0,0 0 0 0,3-5 20 16,-3 5-2-16,0 0-1 0,6-5 0 0,-3 0 34 15,-3-1 6-15,0 6 2 0,0 0 0 16,3-5 25-16,-3 5 4 0,0 0 2 0,0 0 0 0,0 0-14 16,0 0-2-16,0 0-1 0,0 0 0 0,3 5-36 15,0 3-7-15,3 5-2 0,-3 1 0 0,3-1-16 0,-3 3-3 16,3-3-1-16,-3 3 0 0,0 2-8 0,3-2 0 16,-3 0 0-16,3 0 8 0,0 0 8 0,-1-3 2 15,4 3 0-15,-3-5 0 0,0-1-18 0,0 1-12 16,3-3 1-16,0-3 1 0,-3-2 10 0,0-1 16 15,6-2-4-15,-3 0-1 0,0-5 5 0,0 0 0 16,-3-3 1-16,3-3 0 0,3-2-3 0,-4 0-1 0,1-3 0 16,0 0 0-16,0 0-4 0,-3-2-1 0,0 2 0 0,0-3 0 15,-3 1-8-15,3-1 0 0,0 3 0 0,0-2 8 16,-3 2-8-16,0 0 0 0,0 3 0 0,0 0 0 16,-3 2 0-16,0 3 0 0,3 0 0 0,-3 3 0 15,0 5 0-15,0 0 0 0,0 0 0 0,3 5 0 31,-3 3 0-31,3 0 0 0,-3 3-12 0,6 2 12 0,-6 3-9 16,3-1 9-16,0 1 0 0,3 3 0 0,0 5-8 0,0-3 8 16,-1 5 0-16,1 1 0 0,0-3 0 0,-3 5 0 15,0-3 0-15,0 3 0 0,-3-2 0 0,0-1 0 0,0 1 0 16,-3-1 0-16,0 1 19 0,-3-1 4 0,0-2 1 0,1-3 0 16,-1 0 30-16,-3 0 6 0,0-5 2 0,0 3 0 15,-3-6-2-15,0 3-1 0,0-3 0 0,0-2 0 16,-3-3-19-16,0 0-4 0,0-3-1 0,4 0 0 15,-7-5-12-15,6 3-3 0,-3-3 0 0,3 0 0 16,3-3-12-16,0 0-8 0,0-2 10 0,3 3-10 16,0-6 0-16,3 0 0 0,0 2-11 0,3-4 11 31,0 2-56-31,3-3-4 0,3-2-1 0,3 0 0 0,0 2-163 16,3 1-33-16,0-4-7 0</inkml:trace>
  <inkml:trace contextRef="#ctx0" brushRef="#br0" timeOffset="30467.5545">18867 6530 1468 0,'0'0'32'0,"-3"0"8"0,-3-3 0 0,6 3 1 0,0 0-33 0,-3 0-8 15,0-5 0-15,3 5 0 0,0 0 11 0,0 0 0 16,-3-3 0-16,0 1 0 0,-2-1 41 0,2 3 9 15,0 0 2-15,-3 0 0 0,0 0 37 0,0 3 7 16,3 2 1-16,-3 0 1 0,-3 3-41 0,3 3-9 16,0-1-2-16,0 4 0 0,-3-1-14 0,3 3-3 15,3 0-1-15,-3 2 0 0,3-5-6 0,0 3-1 16,0 0 0-16,3-3 0 0,3 1 3 0,0-1 0 0,6-5 0 16,-3 2 0-16,6-4-35 0,3-4 0 15,0 4-15-15,3-6 5 0,2-3 10 0,1 0 0 16,3-2 0-16,3 0 0 15,0-1-78-15,-1 1-14 0,1-3-2 0</inkml:trace>
  <inkml:trace contextRef="#ctx0" brushRef="#br0" timeOffset="33414.9351">19308 8694 921 0,'0'0'20'0,"0"0"4"0,-3 8 0 0,3-3 4 0,0 1-28 0,-3 2 0 0,3-3 0 0,0-5 0 15,-3 8 101-15,3-8 15 0,0 0 4 0,0 0 0 16,0 0-28-16,3 5-4 0,-3-5-2 0,0 0 0 16,0 0-36-16,0 0-7 0,0 0-2 0,0 0 0 15,0 0-7-15,0 0-2 0,0 0 0 0,0 0 0 16,0 0 10-16,6-5 2 0,0-3 0 0,-3 0 0 15,0 0-4-15,0-2-1 0,3-4 0 0,-3-2 0 16,0 3-15-16,0-3-4 0,3 0 0 0,-3-2 0 0,2-3-6 0,1 0-2 0,0-1 0 0,3 1 0 16,-3 0-4-16,0 3 0 0,3-1-8 0,3-2 12 15,-3 2-12-15,0-2 8 0,-3 3-8 0,0-4 0 16,3 1 0-16,0 0 0 0,-3 0 0 0,0 0 0 16,3 0 8-16,2-3-8 0,-2 0 0 0,3 3 0 15,3 0 0-15,-3 0 0 0,3-1 0 0,-3 1 0 16,3 3 0-16,-6-1 0 0,3 6 0 0,-1 0 0 0,1-1 0 15,0 4 0-15,-3 2 0 0,0 0 0 0,0 0 8 0,0 3-8 16,0-1 0-16,0 1 0 0,-3 3 0 0,3-1 0 16,0 0 0-16,0 3 0 0,0-2 0 0,-1 2 8 15,1-3-8-15,3 3 0 0,-3 0 0 0,3 0 0 16,0 0 0-16,0 3 0 0,0-3 0 0,3 2 0 16,-3-2 0-16,3 0 0 0,2 0 0 0,-2-2 0 15,3-1 8-15,0 3-8 0,3-5 8 0,0-1 0 16,2 1-8-16,-2-3 12 0,3 0-3 0,3 0-1 15,-3 0 0-15,0 0 0 0,-1-2 0 0,-2 2 0 16,0-3 0-16,-3 1 0 0,3-1 2 0,-3-2 0 16,-1 0 0-16,1 2 0 0,3-2 5 0,-6 0 1 0,3-1 0 0,0 1 0 15,-3 0 3-15,-1 0 1 0,4-6 0 0,0 3 0 16,0-2-5-16,0-3-1 0,-3-3 0 0,3 3 0 16,-3 2 6-16,2-2 2 0,-2 2 0 0,0 1 0 15,0-3-1-15,-3 2 0 0,0 1 0 0,3-1 0 16,-3 1 1-16,0-1 0 0,-1 3 0 0,1-2 0 15,-3 2-10-15,3-3-1 0,0 1-1 0,0 2 0 16,0 0-10-16,0 0 10 0,0-2-10 0,3 2 10 16,-3 3-10-16,-1-1 0 0,4 1 0 0,-3 0 0 15,0 2-10-15,-3-2-4 0,3 5-1 0,0-2-861 16,3-1-173-16</inkml:trace>
  <inkml:trace contextRef="#ctx0" brushRef="#br0" timeOffset="34170.5488">20918 7109 1576 0,'0'0'35'0,"0"0"7"0,0 0 2 0,0 0 0 0,0 0-36 0,-3 6-8 0,3-6 0 0,0 5 0 0,3 0 34 0,0 1 5 0,0-1 1 0,6 0 0 16,-3 0 7-16,0-2 1 0,6 0 1 0,0-1 0 15,-3 1-1-15,6 0-1 0,-1-3 0 0,4 0 0 16,-3 0-13-16,3 0-2 0,0 0-1 0,3-3 0 16,0 0 0-16,2-5 0 0,-2 3 0 0,3 0 0 15,0-3-4-15,0 0-1 0,-1-3 0 0,4 1 0 16,0-3 6-16,0 2 0 0,0-2 1 0,-1 0 0 0,-2-3-5 15,3 0-2-15,3 3 0 0,-3-3 0 0,-4 0 5 0,4 3 1 16,-3-3 0-16,3 0 0 0,0-5-24 0,-4 5-8 16,1 0 0-16,6 3 0 0,-6-3 0 0,0 0 0 15,-1-5 0-15,-2 5 0 0,3-3 0 0,0 3 12 16,-6 1-3-16,0-1-1 0,-1 0-8 0,1-3 10 16,0 3-10-16,-6 3 10 15,0-3-10-15,3 0 0 16,0 1 0-16,0-1 0 0,2-3 9 0,-2 1 0 15,-3-1 0-15,3 3 0 0,0-2 3 0,3-1 0 0,0-2 0 16,3 3 0-16,-4 2-12 0,1-3 0 0,-3 3 0 0,3 0 0 16,3-2 9-16,3-1 0 0,0-2 0 0,-1 3 0 15,-2-1-9-15,6 1 0 0,-3-1 0 0,0 1 0 16,-1-1 0-16,4 3 0 0,-3 0 0 0,6-2 0 16,-3 2-10-16,-1 3 10 0,1-1-13 0,3 1 5 15,0 3 8-15,-4 2 0 0,1 0 0 0,0 2 0 16,0 4 0-16,-3-1 0 0,-1 3-9 0,-2 3 9 15,-3-3 0-15,3 2 13 0,-3-2-1 0,-6 3-1 16,0 0-11-16,0-1 0 0,5 1 0 0,-5 0 0 0,3 2 0 0,-3-2 0 16,0-3 8-16,0 2-8 0,-3 1 0 0,0-3 0 15,-6 3 0-15,6-1 0 0,-3 1 0 0,-6-3-12 16,0 0 0-16,0 0-832 16,0 8-168-16</inkml:trace>
  <inkml:trace contextRef="#ctx0" brushRef="#br0" timeOffset="35242.2435">20501 6752 1191 0,'0'0'26'0,"0"0"6"0,0 0 0 0,3 8 2 0,0-5-34 0,-3-3 0 0,0 0 0 0,0 0 0 15,0 0 61-15,0 0 6 0,0 0 1 0,6 0 0 16,-3-6 19-16,0 4 4 0,0-6 1 0,-3 3 0 16,0-3-23-16,0 0-4 0,3 0-1 0,-6 0 0 15,3-5-25-15,-3 5-6 0,0-3-1 0,-3 1 0 16,3 2-13-16,-6-3-3 0,4 0-1 0,-4 6 0 15,-3-3-1-15,0 0 0 0,3 3 0 0,-3 0 0 16,3-1 3-16,-6 4 1 0,6 2 0 0,-6 2 0 16,3 1-7-16,0 2-2 0,1 1 0 0,-1 4 0 0,3 1-9 0,-3 2 0 15,0 3 0-15,3 0 0 0,3 2 0 0,0 3 0 16,0 1-9-16,0-1 9 0,3 0 0 0,3 3 0 16,0-3 0-16,3-3 0 0,3 1 0 0,3-3 0 15,-3 0 0-15,6-3 0 0,-3 0 0 0,6-5 0 16,-3 0 0-16,6-5 9 0,-4 2 4 0,1-2 1 15,3-3 0-15,-3-6 0 0,3 1 5 0,-3-3 1 16,0 0 0-16,0-2 0 0,-4-4-2 0,4 1 0 0,-3-5 0 0,0 2 0 16,0-3-4-16,-3-2-1 0,0-3 0 0,0 0 0 0,-3 1-4 15,0-1-1-15,0-3 0 0,0 1 0 0,0-1-8 0,-3 1 10 16,3-3-10-16,-3-3 10 0,-1 0-10 0,-2-2 8 16,-2 0-8-16,2 2 8 0,-3 0-8 0,-3 0 8 15,3 6-8-15,-3 2 8 0,-3 0-8 0,3 3 0 16,0 5 0-16,0 0 0 0,-3 3 0 0,3 5 0 15,0 0 0-15,0 3 0 0,0 0 0 0,3 5 0 16,-3 0 0-16,3 2 0 0,0 1 0 0,0 5-9 16,0 0 9-16,3 5-13 0,-3 0 5 0,3 6 8 15,-3-1-13-15,3 3 5 0,0 3 8 0,0 0-8 16,0 3 8-16,0 2-8 0,0-3 8 0,3 1 0 0,-3 2 0 16,3-3 0-16,-3 1 0 0,3-4 0 0,0 1 0 15,0 0 0-15,0-3 0 0,-3 6 0 16,3-6 0-16,0 0 0 15,0-3-28-15,3 1-3 0,-3 0-1 0,3-6 0 16,0 3-158-16,0-6-32 0,0 1-6 0</inkml:trace>
  <inkml:trace contextRef="#ctx0" brushRef="#br0" timeOffset="36212.227">20841 6522 950 0,'0'0'20'0,"0"0"5"0,0 0 1 0,0 0 2 0,0 0-28 0,0 0 0 16,0 0 0-16,0 0 0 0,0 0 99 0,0 0 14 16,-9-3 3-16,0 1 1 0,9 2-15 0,-6 0-3 15,6 0-1-15,0 0 0 0,-6-3-11 0,6 3-3 16,0 0 0-16,0 0 0 0,-3-5-44 0,3 5-10 0,-3-6-2 16,3 6 0-16,0 0 7 0,0 0 1 0,0 0 0 0,0 0 0 15,0 0-9-15,0 0-2 0,-3-2 0 0,3 2 0 16,0 0-16-16,0 0-9 0,0 0 10 0,0 0-10 15,0 0 33-15,0 0 1 0,0 0 0 0,0 0 0 16,-6-5-34-16,6 5 0 0,0 0 0 0,0 0 0 16,0 0 0-16,0 0 0 0,0 0 0 15,0 0 0-15,0 0 13 0,0 0-4 0,0 0-1 0,0 0 0 16,0 0 1-16,0 0 0 0,0 0 0 0,0 0 0 16,6 5 2-16,-6-5 0 0,0 0 0 0,0 0 0 15,0 0-11-15,0 0 8 0,0 0-8 0,0 0 8 16,0 0 20-16,0 0 3 0,0 0 1 0,0 0 0 15,0 0-20-15,0 0-4 0,0 0-8 0,0 0 12 16,0 0 0-16,0 0 0 0,0 0 0 0,0 0 0 16,0 0-2-16,0 0-1 0,0 0 0 0,0 0 0 0,3 0-1 15,-3 0 0-15,6-3 0 0,0 1 0 0,-6 2-8 0,0 0 0 16,6-8 0-16,-3 2 0 0,0-2 0 0,0 3 0 16,3 2 0-16,0-2 0 0,0 0 0 0,0 0 0 15,3-3 0-15,-3 2 0 0,2 1 0 0,1 0 0 16,0-1-9-16,0 1 9 0,3 0 0 0,-3 0 0 15,-3-1 0-15,6 4 9 0,-3 2-9 0,0 0 0 16,-3 0 0-16,3 2 0 0,-3 1 0 0,3-3 0 16,-3 0 0-16,-1 0-11 0,-2 5 11 0,-3-5 0 15,6 6 8-15,-3 1-8 0,0 1 0 0,-3 0 0 16,-3 3 0-16,3-1 0 0,-3 4 0 0,0-1 0 16,-3-2 0-16,1 2 0 15,-1-3 11-15,0 1-3 0,-3 0 0 0,0-1 0 16,0 1-8-16,0-1 0 0,0-2 0 15,0 0 0-15,3 0 0 0,-3 0 0 0,3 0 0 0,0-5 0 16,0 2 0-16,0 0 0 0,3 0 0 0,-3-2 0 0,6 0 0 16,0-3 0-16,0 0 0 0,0 0 0 0,0 0 0 0,0 0 0 15,0 0-12-15,6 2 12 0,3-2-12 0,0 0 12 16,0 0-12-16,3 0 12 0,0 0 0 0,0 0 0 16,0 0 0-16,0 0 0 0,0 3 0 15,0 0-11-15,-1-3 11 0,1 2-12 0,0 1 12 0,0 2 0 16,0 1 0-16,-3-1 0 0,3 0 0 0,-3 0 0 15,-3 3 0-15,3 0 0 0,-3 0 0 0,-3 0 0 16,0 0 0-16,-3 0 0 0,0 0 0 0,0 3 11 16,-3-3-3-16,-6-1 0 0,3 1 16 0,-3 3 4 15,0 2 0-15,-3-2 0 0,-3-3-7 0,0 0-1 16,0 0 0-16,-3 0 0 0,4-1-7 0,-4-1-1 0,3-4-1 16,0 4 0-16,6-4-11 0,-3 1 0 0,3 0 0 0,0-1 0 31,9-2-103-31,0 0-25 0,0 0-6 0,6 0-1 0</inkml:trace>
  <inkml:trace contextRef="#ctx0" brushRef="#br0" timeOffset="42790.3613">19939 11806 1627 0,'0'0'46'0,"0"0"10"0,0 0-44 0,0 0-12 0,0-6 0 0,-3 1 0 16,3 0 56-16,0 0 8 0,0-3 3 0,0-3 0 15,0 3-6-15,0-2-1 0,0-4 0 0,0 1 0 16,0 0-35-16,0-3-7 0,0 3-2 0,0-3 0 16,-3 3 25-16,0-1 5 0,-3 4 1 0,3-3 0 15,-3 2-24-15,0 0-5 0,-3-2-1 0,3 5 0 16,0-2-1-16,-3 2-1 0,0 0 0 0,0 2 0 15,-2 1 1-15,2 3 0 0,0 2 0 0,0 5 0 0,-3-3 0 16,3 6 1-16,0 0 0 0,-3 3 0 0,3 2-17 0,3 3 0 16,-3 0 0-16,3 5 0 0,0 3-14 0,3 2-6 15,0 3-2-15,0 1 0 0,0-1 22 0,3 0 0 16,0-3-9-16,3 1 9 0,-3-6 0 0,3 3 9 16,3-6-1-16,0 1 0 0,0-3 8 0,3-3 0 15,-3-3 1-15,0-2 0 0,3 0-1 0,-3-5-1 16,3-3 0-16,-3-3 0 0,3 1 1 0,0-6 1 0,0 0 0 15,0-5 0-15,0-1-2 0,-1-2-1 0,1-2 0 0,-3-1 0 16,3-2-4-16,-3-3-1 0,3 1 0 0,0-4 0 16,-3 1-1-16,3-1 0 0,-3 1 0 0,3 2 0 15,-3 0 0-15,3 0 0 0,-3 3 0 0,0-3 0 16,0 1-8-16,0-4 0 0,-3 3 0 0,0-2 0 16,-1-1 0-16,1-2 0 0,-3 0 0 0,0 0 0 15,0 0 0-15,-3 0 0 0,3 0 9 0,-2 5-9 16,2 3 0-16,-3 2 8 0,0 3-8 0,0 3 0 15,3 0 8-15,-3 2-8 0,0 3 10 0,3 0-10 16,-3 3 0-16,3 5 8 0,0 0-8 0,0 0 0 16,0 0 0-16,0 0-12 0,0 0 3 0,0 0 0 15,0 0 9-15,0 8 0 0,0 3 0 0,0 2 0 16,0 3 0-16,0 2 12 0,0 6-4 0,0 5 0 16,0 3 4-16,-3 0 2 0,3 2 0 0,0 0 0 15,0 1-14 1,0-1 0-16,0-2 0 0,3-3 0 0,-3 0 0 0,0 3 14 15,3-3-4-15,-3 0-1 0,3 0-9 0,-3-2 0 0,3-1 0 0,0-2 0 0,0 0 0 0,0-3 0 32,-1-2 0-32,1-4 0 15,0-1-36-15,3-1 1 0,0-3 0 0,0 1 0 16,0-3-135-16,3 0-27 0,0 0-6 0,0-6-804 16</inkml:trace>
  <inkml:trace contextRef="#ctx0" brushRef="#br0" timeOffset="43342.4067">20248 11777 1976 0,'0'0'44'0,"0"0"8"0,0 0 3 0,0 0 0 0,0 0-44 0,0 0-11 0,-6-3 0 0,6 3 0 0,0 0 77 0,-2-3 14 16,-1-2 2-16,3 5 1 0,0-5-31 0,3-1-7 15,-1 1 0-15,1 3-1 0,3-4-21 0,0 4-4 16,3-4-1-16,-3 6 0 0,0-2-18 0,3 2-11 16,0 2 12-16,-3-2-12 0,3 6 9 0,-3-1-9 15,3 0 0-15,0 0 9 0,-3 1-9 0,0 2 0 0,0 0 0 16,-3 0 8-16,3-1-8 0,-3 1 0 0,-3 3 9 0,-3-3-9 15,3 3 12-15,-3-1-1 0,-3 1-1 0,0-1 0 16,0 4 4-16,0-4 1 0,-3 3 0 0,0-2 0 16,0 2 4-16,3 0 1 0,-3 1 0 0,3-1 0 15,-3-3-8-15,6 1 0 0,-3-3-1 0,3 0 0 16,0-3-11-16,3-5 0 0,0 8 0 0,0-8 0 16,6 5 0-16,0 3 0 0,-3-2 0 0,6-1-11 15,0 0 11-15,0 0-12 0,0 1 12 0,-3-1-12 16,3 0 12-16,3 1 0 0,-3 2 0 0,0-3 0 15,-1 3 0-15,1 0 0 0,0 0 0 0,0 0 0 16,-3 0 0-16,0 2 0 0,-3 1 8 0,0-1-8 16,-3 1 8-16,-3-1-8 0,0 1 8 0,0 0-8 15,-3 2 17-15,0-3-1 0,-3 1 0 0,0 0 0 16,1-3 14-16,-4 0 2 0,3-1 1 0,-3-1 0 16,0-1-11-16,3-2-2 0,-3-1-1 0,3-2 0 0,0-2-11 0,0 2-8 15,0-6 9-15,3 1-9 16,3-3-18-16,0 0-10 0,3-2-1 0,3-4-879 15,6-1-175-15</inkml:trace>
  <inkml:trace contextRef="#ctx0" brushRef="#br0" timeOffset="43654.9343">20817 11703 2113 0,'0'0'46'0,"0"0"10"0,0 0 1 0,0 0 3 0,-3-3-48 0,3 3-12 0,0 0 0 0,0 0 0 16,0 0 60-16,0 0 10 0,0 0 2 0,6-3 0 15,0 1-25-15,3-1-5 0,0 3-1 0,3-3 0 16,3 3-13-16,-1-2-2 0,1 2-1 0,3-3 0 15,3 0-12-15,-3 1-2 0,3 2-1 0,0-3 0 16,-4 3-20-16,1-3-4 0,0 3-1 0,-3-2 0 16,3 2 15-16,-3 0-11 0,0 0 11 0,-3 0-10 15,-4 2-101-15,1 1-20 0,-3-3-4 0,-6 0-873 16</inkml:trace>
  <inkml:trace contextRef="#ctx0" brushRef="#br0" timeOffset="43824.5207">20865 11880 2098 0,'0'0'60'0,"0"0"12"16,0 0-58-16,0 0-14 0,0 0 0 0,0 0 0 0,0 0 105 0,0 0 19 15,9 2 3-15,-4 1 1 0,4-3 0 0,3 0 1 16,3 0 0-16,0 0 0 0,0-3-61 0,3 1-13 16,3 2-3-16,-3-3 0 0,5 3-37 0,-2-2-15 15,3-1 11-15,3-2-11 16,-3 2-128-16,-1 0-32 0,1 1-7 0</inkml:trace>
  <inkml:trace contextRef="#ctx0" brushRef="#br0" timeOffset="44709.3589">21442 11692 2052 0,'-12'-3'45'0,"12"3"10"0,0-5 1 0,-6 2 1 0,6-2-45 0,0 5-12 0,0 0 0 0,0 0 0 15,0 0 38-15,0 8 6 0,6 3 0 0,3 4 1 16,0 4-17-16,6 5-3 0,-3 2-1 0,3 3 0 16,3 0-4-16,-1 1 0 0,1 1-1 0,3 1 0 0,-3 0 11 0,3 2 2 15,-3-2 1-15,5-3 0 0,-2 3-33 0,0-6 0 16,0 1 0-16,-3-3 0 0,0-6 12 0,-3 1-12 16,-1-1 12-16,1-5-12 0,-6 1 28 0,3-6-2 15,-3-3 0-15,0-3 0 0,0 1 4 0,-9-3 1 16,6-5 0-16,-3-3 0 0,0-3 5 15,-3-2 0-15,0-8 1 0,0-3 0 0,-6 0-7 0,3-5-2 16,0-5 0-16,-6-3 0 0,-3-3-28 0,3-5 0 16,-6-8 0-16,0 0 0 0,-2-5 0 0,-1 0 0 15,3 2 0-15,3 1 0 0,-3 2 0 0,6 0 0 16,0 3 0-16,3 2 0 0,0 3 0 0,3 0 0 16,0 5 0-16,6 3 0 0,-3 0 0 0,3 3 0 0,0-1 0 0,0 4 0 15,3-1 0-15,-3 3 0 0,3 0 0 0,-3 0 0 16,0 2 0-16,6 1-10 0,0-1 0 0,3 6 0 15,3 0 10-15,-6 8 14 0,-3-1-3 0,8 1-1 16,1 5-10-16,-3 0 0 0,6 6 0 0,-3-1 0 16,3 3-12-16,6 0 3 0,-4 3 0 0,4 5 0 15,-3 0 9-15,9 0 0 0,3-1 0 0,5-1 0 16,4 2 0-16,3 0-8 0,2 0 8 0,7-1 0 16,-1 1 0-16,7 0 14 0,-3-5-2 0,11 0 0 15,6-1-12-15,4 1-15 0,-4 0 3 0,7-3 1 16,-1 0 11-16,0 0 14 0,16-3-3 0,-7 3-1 15,0-3-10-15,3 1-12 0,-2-1 2 0,2 0 1 16,0 3 9-16,-5 0 0 0,-7 0 8 0,-6 0-8 16,4 3 11-16,-7 0-3 0,-2 2 0 0,-4 0 0 15,-5 1-8-15,-1-1 0 0,-5 0-12 0,5 0 12 0,-5 1 0 16,-3-1 0-16,-1 0 0 0,-5 1 12 0,-4-1-12 0,-5 3 0 16,0-3 0-16,-6 3 0 15,-1-3-29-15,-5 3 1 0,3-2 1 0,-12 1-1252 16</inkml:trace>
  <inkml:trace contextRef="#ctx0" brushRef="#br0" timeOffset="45312.4215">22019 11615 1676 0,'0'-8'48'0,"0"8"9"0,0 0-45 0,0 0-12 0,0 0 0 0,0 0 0 16,3 0 69-16,-3 0 12 0,0 0 3 0,3 3 0 16,0 0-20-16,0 2-3 0,3 5-1 0,0 1 0 0,3 2-2 15,0 3-1-15,3 0 0 0,0 5 0 0,0 0-7 0,3 3-2 16,3 0 0-16,-6 0 0 0,2 0-24 0,4-1-6 15,0 1-1-15,-3-3 0 0,3 1-6 0,-3-4-2 16,0 1 0-16,2-1 0 0,1-2-9 16,-6-3 0-16,0 3 9 0,-3-3-9 0,3 1 0 0,-3-1 0 15,-3-3 0-15,0 1 0 16,0-3-27-16,-3 2-3 0,0-4-1 16,-6-1 0-16,3-2-102 0,0-3-21 0,0 0-4 0,-6 0-794 15</inkml:trace>
  <inkml:trace contextRef="#ctx0" brushRef="#br0" timeOffset="45562.4595">22392 11650 1818 0,'0'0'40'0,"0"0"8"0,0 0 1 0,0 5 3 0,0-5-42 0,-3 5-10 0,0 3 0 0,-3 0 0 15,0 3 74-15,-3-3 13 0,3 5 2 0,-6 0 1 16,0 0 2-16,0 1 0 0,3 1 0 0,-9 1 0 15,3 3-28-15,-2-1-4 0,-1 1-2 0,-3 2 0 16,0-2-10-16,3 2-1 0,0-3-1 0,0 1 0 16,1-3-24-16,2 2-5 0,0-2-1 0,3 0 0 15,0 0-16-15,0-3 0 0,3 0-11 0,0 0 11 16,0 1-35-16,6-1 0 0,-3 0 0 16,0-5 0-16,3 3-117 0,3-3-23 0,3 0-5 0,3-1-864 15</inkml:trace>
  <inkml:trace contextRef="#ctx0" brushRef="#br0" timeOffset="45843.7275">22570 12028 1937 0,'-6'3'55'0,"6"-3"12"0,-6 0-54 0,0 2-13 16,-3 1 0-16,0 0 0 0,1 2 92 0,-1-3 16 15,0 4 4-15,0 2 0 0,0 0 7 0,0-3 1 0,0 6 1 16,0-1 0-16,3 1-59 0,-3 2-12 16,3 0-2-16,0 0-1 0,3 3-13 0,-6 0-2 15,9 0-1-15,0-3 0 0,0 0-15 0,9 1-2 0,-6-1-1 0,6-2 0 16,-3-1-13-16,6-2 0 0,-3 0 8 0,3 0-8 16,0-3 0-16,3 0 0 0,0-2 0 0,5-3 0 31,-2 0-38-31,3-3-7 0,-3 1-2 0,3-1 0 15,0-5-170-15,-4 3-35 0,-2-6-6 0</inkml:trace>
  <inkml:trace contextRef="#ctx0" brushRef="#br0" timeOffset="46301.3255">22639 11411 1940 0,'0'0'43'0,"3"-2"9"0,-3-1 1 0,0 3 1 16,3-8-43-16,0 3-11 0,0 0 0 0,-1-1 0 0,4 1 81 0,-3 2 15 15,3-2 2-15,3 3 1 0,0-4-31 0,-9 6-5 16,12 0-2-16,3 0 0 0,0 0-37 0,-3 3-7 16,-3 0-1-16,-9-3-1 0,15 7-7 0,-6 1 0 15,2-2-8-15,-5 2 12 0,0 0-12 0,-3 2 0 16,-3-2 0-16,0 3 0 0,0-3 10 0,0 2-1 16,-3 1 0-16,0-1 0 0,-3 1 8 0,-2 2 2 0,-1-2 0 15,3 2 0-15,0-2-4 0,-3 2-1 16,0-3 0-16,-3 4 0 0,9-4-3 0,-3 1-1 15,0-3 0-15,0 2 0 0,3-4 29 0,0 2 5 0,3-8 2 0,0 7 0 16,0 1-27-16,3-2-6 0,3-4-1 0,0 4 0 16,3-1 4-16,0-5 0 0,3 3 0 0,0-1 0 15,3-2-16-15,-4 0 0 0,4 0-12 0,0 0 12 32,0 0-53-32,6-2-4 0,0 2-1 0,0 0-804 0,-1 2-161 0</inkml:trace>
  <inkml:trace contextRef="#ctx0" brushRef="#br0" timeOffset="46724.9118">23225 11845 2080 0,'0'0'46'0,"0"0"10"0,0 6 1 0,0 2 1 0,0-3-46 0,0 6-12 16,0-1 0-16,0 3 0 0,0-2 92 0,0 2 16 15,6 0 3-15,-3 3 1 0,-3-3-64 0,0 3-13 16,0 0-3-16,0-3 0 0,6 1 1 0,-3 2 0 16,0-3 0-16,0 0 0 0,0 0-33 0,0-2 0 15,-3-1 0-15,0-2 0 16,6 0-49-16,-3 0-11 0,-3 0-1 0,3-3-705 0,-3-5-141 15</inkml:trace>
  <inkml:trace contextRef="#ctx0" brushRef="#br0" timeOffset="46902.1106">23058 11983 1983 0,'0'0'44'0,"0"0"8"0,0 0 3 0,6 0 1 0,3 0-45 0,0 0-11 0,0-3 0 0,3 1 0 0,0-1 104 0,3 3 20 15,0-5 3-15,2 2 1 0,4-2-31 0,0 2-5 16,0 1-2-16,0-1 0 0,0-2-56 0,-3 5-11 16,2-3-3-16,1 0 0 0,3 1-29 0,-3 2-7 15,0-3 0-15,-6 0-816 16,5 1-162-16</inkml:trace>
  <inkml:trace contextRef="#ctx0" brushRef="#br0" timeOffset="47471.6433">23680 11748 2008 0,'0'0'44'0,"0"0"10"0,0 0 2 0,0 0 0 0,0 0-45 0,0 0-11 15,0 0 0-15,0 7 0 0,0 1 70 0,-6 3 12 16,6 2 2-16,-3 0 1 0,3 6-31 0,0-3-6 15,0 2-2-15,0 1 0 0,0-1-13 0,3 1-2 16,0-1-1-16,0-2 0 0,3 3-9 0,-3-3-1 0,6 0-1 0,-6-3 0 16,3-3-5-16,-3 1-1 0,9 0 0 0,-3-4 0 15,0 1-1-15,0-2-1 0,-6-4 0 0,6 1 0 16,3-3-3-16,-3-3 0 0,0 1 0 0,-1-4 0 16,1-2 1-16,-6 1 0 0,9-4 0 0,-3 0 0 15,-3-2-9-15,-3-3 12 0,6 0-12 0,-6 1 12 16,6-7-12-16,-9 6 0 0,9-2 0 0,-6-1 8 15,0 1-8-15,-3 2 0 0,3 0 0 0,-3 0 0 16,0 0 0-16,0 3 0 0,0 3 8 0,0 2-8 16,0 2 0-16,0 6 0 0,0 0 0 0,0 0 0 15,0 0 0-15,0 0 0 0,0 11-12 0,0 2 12 16,0 3-10-16,3 3 10 0,-3 2 0 0,0 0-9 0,6 0 9 16,-3 3 9-1,-3 2-1-15,9 1-8 0,-6-1 14 0,-3 3-4 0,9 0-1 0,-9 6 0 16,0-6 3-16,0 0 0 0,0 0 0 0,0 3 0 15,0-3 4-15,0-2 0 0,-3 2 1 0,-3-6 0 16,3 1 1-16,-6 0 0 0,0 0 0 0,6-6 0 16,-3 4 8-16,-6-4 2 0,3-2 0 0,-3 0 0 15,3 0-3-15,0-3 0 0,-3 0 0 0,3 0 0 0,-2-2-10 16,2 0-3-16,0-4 0 0,-3-1 0 0,3-1-12 16,3 0 0-16,0-5 8 0,-3 0-8 0,3 0-14 0,3-2-6 15,-3-1 0-15,0-2-1 16,6-3-117-16,0 0-23 0,0-3-5 0,6-2-1090 15</inkml:trace>
  <inkml:trace contextRef="#ctx0" brushRef="#br0" timeOffset="47799.8031">24052 12078 1465 0,'0'0'32'0,"0"0"6"0,0 0 2 0,0 0 2 0,0 0-34 0,0-5-8 0,0 5 0 0,-2-5 0 16,-4 2 85-16,6 3 15 0,0 0 4 0,0 0 0 16,-9-3-2-16,9 3 0 0,-3 3 0 0,-3 0 0 15,-6 2-46-15,9 0-8 0,-3 3-3 0,0 0 0 16,0 0 11-16,-3 3 1 0,3 2 1 0,3 0 0 15,0-2-14-15,0 2-4 0,-3 0 0 0,6 0 0 16,6 1-12-16,-3-1-4 0,3-3 0 0,0 1 0 16,3-3-6-16,-3 0-2 0,6 0 0 0,0-6 0 15,0 1-16-15,3 0-11 0,-1-3 2 0,1-3 0 16,3 0-17-16,0-2-3 0,-3 3-1 0,0-6-791 16,-3 0-159-16</inkml:trace>
  <inkml:trace contextRef="#ctx0" brushRef="#br0" timeOffset="48320.9635">24267 11454 1758 0,'0'0'50'0,"0"0"10"0,0 0-48 0,0 0-12 16,0 0 0-16,0 0 0 0,0 0 59 0,0 0 9 15,9-3 1-15,-6 1 1 0,6 2 10 0,0-3 3 16,-1 3 0-16,4 0 0 0,-3 0-14 0,3 3-2 16,3-3-1-16,-3 2 0 0,3 1-46 0,-6-3-8 15,3 2-3-15,-3 1 0 0,6 0-1 0,-9 2 0 16,2-2 0-16,-2-1 0 0,0 6 3 0,-6-8 0 16,3 6 0-16,-3 2 0 0,-3-1 21 0,-3 1 4 15,0 3 0-15,-2-3 1 0,-4 2-20 0,3 4-4 0,-3-1-1 16,-6 0 0-16,6 0-1 0,3 1-1 0,0-1 0 15,-3 0 0-15,3-2 25 0,-3 2 5 0,9-3 0 0,-3 1 1 16,3 2-25-16,1-2-6 0,2-3-1 0,2 2 0 16,1-4 6-16,3-1 1 0,3-2 0 0,-3 2 0 15,12-2 3-15,-6-3 1 0,6 0 0 0,3 0 0 16,0 0-20-16,-4 0-16 0,1-3 4 0,-3 0 0 16,12 3-11-16,-12 0-1 0,6 3-1 0,-3-3-1312 15</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22T19:12:41.047"/>
    </inkml:context>
    <inkml:brush xml:id="br0">
      <inkml:brushProperty name="width" value="0.05292" units="cm"/>
      <inkml:brushProperty name="height" value="0.05292" units="cm"/>
      <inkml:brushProperty name="color" value="#FF0000"/>
    </inkml:brush>
  </inkml:definitions>
  <inkml:trace contextRef="#ctx0" brushRef="#br0">743 3080 1796 0,'0'0'40'0,"0"0"8"0,0 0 1 0,0 0 1 0,0 0-40 0,0 0-10 15,0 0 0-15,0 5 0 0,6 3 21 0,0 3 3 16,-3-1 0-16,3 3 0 0,-6 1-10 0,3-1-2 16,0 3 0-16,3 0 0 0,-6-1 12 0,3 1 1 15,-3 3 1-15,6-1 0 0,-6 1-17 0,0 2-9 16,0-8 10-16,0 3-10 0,3 0 11 0,-3 3-11 16,0-4 12-16,-3-1-12 0,3-1 23 0,0-5-3 15,0-8 0-15,0 0 0 0,0 0 16 0,0 0 2 16,0 0 1-16,0 0 0 0,0 0 12 0,0-3 2 15,0-7 1-15,0-1 0 0,3-7-22 0,-3 2-5 16,6-6-1-16,-6 4 0 0,0-6-26 0,0 3 0 16,6-3 0-16,0 0 0 0,-6 3 0 0,0-5 0 15,8 7 9-15,-8 6-9 0,6-8 0 0,0 10 9 0,3 3-9 0,-6-2 0 16,0 4 0-16,3 1 0 0,-6 5 0 16,0 0 0-16,0 0 0 0,12 5 0 15,-12-5 0-15,12 8-9 0,3 3 9 0,-6 0 0 0,3 2 0 0,-3 0 0 16,-3-2 0-16,0 2 0 0,-3 0 0 0,2 0 0 15,-2 0 0-15,3 3 0 0,-3-5 0 0,0 5 0 16,3 0 0-16,-6-6 0 0,3 1 0 0,-3 2 0 16,6 0 0-16,-6-5 0 0,0 0 0 0,0 3 0 15,0-11 9-15,0 0-9 0,0 0 12 0,0 0-12 16,0 0 9-16,0 0-9 0,0 0 0 0,6-8 9 16,3 3 4-16,-3-6 1 0,-3 0 0 0,3-5 0 15,0 1-2-15,0-4 0 0,-3 1 0 0,3 2 0 0,0-3-12 16,0 1 11-16,3-1-11 0,-9 3 10 0,6 3-10 0,0 0 0 15,3 0 0-15,-1 7 8 0,-5-7-8 0,6 8 0 16,-9 2 0-16,0 3-11 0,0 0 11 0,9 3 0 0,0 2 8 0,-3 3-8 16,0 0 0-16,3 3 0 0,-3 4 0 0,3 1 8 15,-3 3-8-15,0-1 12 0,0 1-4 0,3 5 0 16,0-3 0-16,-6 0 0 0,6 0 0 0,0 0 0 16,-7-7-8-16,4 1 8 0,0 1-8 0,0 0 8 15,-3-3-96-15,6-2-18 0,3 2-4 0</inkml:trace>
  <inkml:trace contextRef="#ctx0" brushRef="#br0" timeOffset="796.9645">1419 3231 1558 0,'0'0'34'0,"0"0"7"0,0 0 2 0,0 0 1 0,3-6-35 16,0 4-9-16,0-4 0 0,3 1 0 0,-6 2 74 0,0-5 13 16,-6 3 2-16,12-5 1 0,-12 2-17 0,3 0-3 15,0 0-1-15,0 0 0 0,0 3-23 0,0 2-5 16,-6-2-1-16,0 2 0 0,0 3-8 0,6-5-1 15,-6 5-1-15,0 0 0 0,-3 5-1 0,0-5 0 16,3 5 0-16,3 3 0 0,-3 3-29 0,4-1 0 16,-10 4 0-16,9-1 0 0,0 3 0 0,3 5 0 15,-3-3 0-15,3 4-10 0,3-1 10 0,3 3-12 16,-3-6 12-16,6 1-12 0,-3-1 12 0,6 1 0 16,0-6 0-16,0 0 0 0,-4-2 0 0,4-1 0 0,0-4 0 15,3-1 0-15,-3-3 0 0,3-2 9 16,-3-2-9-16,6-3 0 0,-9 2 23 0,3-5-3 0,0 0 0 15,-3-3 0-15,6 1 2 0,-3-3 0 0,-9-1 0 0,5-1 0 16,-2 1-5-16,3-2-1 0,-6 3 0 0,0-3 0 16,-3 3-3-16,3 2-1 0,0 1 0 0,0-3 0 15,-3 5-12-15,3 0 0 0,-3 3 0 0,3 5 0 16,0 0-10-16,0 0-5 0,0 0-1 0,3 2 0 16,3 3-1-16,-6 3-1 0,6 6 0 0,-3-1 0 15,0 0 26-15,3 0 4 0,-3 1 2 0,3-1 0 16,-3 0-14-16,3 0-10 0,0-2 2 0,0-1 0 15,-3-2-1-15,3 0 0 0,3 0 0 0,-3-5 0 16,0 2-47-16,-3 0-10 0,3-5-2 0,0 0-656 16,0-8-132-16</inkml:trace>
  <inkml:trace contextRef="#ctx0" brushRef="#br0" timeOffset="1056.77">1716 2693 1677 0,'0'0'36'0,"0"0"8"0,-6 6 2 16,3 2 2-16,3 5-38 0,0 0-10 0,-6 6 0 0,3-1 0 15,1 3 44-15,2 1 8 0,2 9 0 0,1-4 1 0,3 4 7 16,-6 1 2-16,0 0 0 0,3 2 0 0,-3-2-6 0,6 0 0 16,-6 2-1-16,0-2 0 0,0 0-18 0,0 2-3 15,0-5-1-15,3 0 0 0,0 0-22 0,-3-2-11 16,0-1 10-16,0-2-10 0,0-3 0 15,0-2 8-15,-3-1-8 0,3 1 0 0,-3-3 0 0,3-6 0 16,0 1 0-16,0-3 0 16,0-3-48-16,0 3-4 0,0-8 0 0,0 0-633 15,0 0-127-15</inkml:trace>
  <inkml:trace contextRef="#ctx0" brushRef="#br0" timeOffset="1744.1507">1588 3029 1650 0,'0'0'47'0,"6"6"9"0,0-1-44 0,0 3-12 0,3 0 0 0,-3 3 0 16,3-4 16-16,6-1 0 0,-9 2 1 0,-6-8 0 15,15 5 15-15,6 0 4 0,-1-5 0 0,-5 0 0 16,9-5-8-16,-9 0-2 0,6-1 0 0,-3-4 0 16,0-3 17-16,2-1 3 0,-8-2 1 0,6 1 0 15,-3-7-7-15,-3 1-2 0,-3 5 0 0,0-5 0 16,-3 3-14-16,0-3-4 0,0-1 0 0,-3 7 0 15,-3-7-12-15,0 4-8 0,0 5 10 0,0-1-10 16,0 1 24-16,-3 5-2 0,3 0 0 0,0 8 0 16,0 0-5-16,0 0-1 0,-3 6 0 0,0 1 0 15,3 9-16-15,-3 0-17 0,3 8 3 0,0-3 1 16,0 8 13-16,0 0 0 0,0 3 0 0,0-3 0 0,3 0 0 16,-3 3 0-16,0-5 8 0,0 2-8 0,0 0 0 0,0-3 0 15,0 1 0-15,0 2-9 0,-3 0 25 0,3-3 6 16,-3-2 1-16,3 0 0 0,3 0 0 0,-6-6 0 15,3 4 0-15,3-7 0 0,-3-1-1 0,0-1 0 16,0-3 0-16,3-4 0 0,-3-6-8 0,0 0-2 16,0 0 0-16,0 0 0 0,0 0 5 0,3-6 1 15,3-2 0-15,0-5 0 0,-3 0-4 0,3 0-1 16,-1-3 0-16,1 0 0 0,3-2-13 0,-9 4 0 0,6 1 0 16,0 0-10-16,-3 2 10 0,3 1 0 0,0 2 0 0,0 5 0 15,3 0 0-15,-9 3 0 0,9-2 0 16,-3 2-8-16,3 2 8 0,0 1-12 15,-3 0 12-15,0 2-12 0,0-2 12 0,3-1-10 0,-3 1 10 16,2 0-10-16,1-3 10 0,0 0 0 0,3 0 10 0,0-3-10 16,-3 0 0-16,3-2-12 0,-3 0 1 0,0-1 0 15,3-1 11-15,3-1 14 0,-9 0-3 0,2-3-1 16,1 0-26-16,-3 6-4 0,0-8-2 0,-6 5 0 16,3 0 7-16,-3 0 2 0,0 0 0 0,-6 3 0 15,3-3 13-15,-6 3 0 0,1-1 0 0,-1 4 0 16,-3-4 0-16,0 6 0 0,3 0 0 0,-6 6 0 15,0-4 0-15,3 9 12 0,6-8-4 0,-3 7-8 16,0 3 13-16,3 3-4 0,6 0-1 0,0 3 0 16,0 2 0-16,0 0-8 0,0 0 12 0,6 0-4 15,9 1 3-15,-6-7 0 0,0 4 0 0,3-6 0 16,0 0-3-16,6-2-8 0,3-3 12 0,-1 0-4 0,4-6-8 16,3 1 0-16,-6-6 9 0,9 1-9 15,-10-1-31-15,4-5-10 0,0 0-3 0,-3 3-1132 16</inkml:trace>
  <inkml:trace contextRef="#ctx0" brushRef="#br0" timeOffset="2578.7898">2410 3125 1623 0,'0'0'36'0,"0"0"7"0,0 0 1 0,0 0 2 0,0 0-37 0,6 5-9 0,-3 6 0 0,3-1 0 15,-3 1 50-15,0 2 8 0,6 0 2 0,-3 3 0 16,-3 3-23-16,0-6-4 0,0 5-1 0,2 4 0 16,1-1 2-16,-6-3 0 0,3 1 0 0,0-3 0 15,-6 2 2-15,3-2 0 0,3-5 0 0,0-1 0 16,-3 3-4-16,0-7 0 0,0-6 0 0,0 0 0 16,0 0-5-16,3 5-2 0,-3-5 0 0,0 0 0 15,3-3 10-15,0-2 1 0,3-6 1 0,0 1 0 16,-3-1-13-16,0-2-4 0,0-5 0 0,0-4 0 15,6 7-1-15,-9-9-1 0,3 0 0 0,0 3 0 16,-3-6-2-16,3 3 0 0,0 3 0 0,0 0 0 16,0 3-16-16,0 4 0 0,0-1 0 0,3 4 0 15,-6 3 0-15,3 3 0 0,-3 5 0 0,0 0 0 0,0 0 0 16,9 5-12-16,0 3 12 0,0 3-12 0,0 2-2 16,2 3 0-16,-5-3 0 0,0 3 0 15,3 2 24-15,-6-2 5 0,0 3 1 0,0-3 0 0,3-1-16 16,-3-1 0-16,0-1 0 0,6 0 0 0,-9 0-12 0,3 1 0 15,0-9 1-15,0 3 0 0,3-6 11 0,-6-2 0 16,0 0 0-16,9 6 0 0,-3-6 0 0,0-3 11 16,3-2-3-16,-9 5 0 0,6-8 1 0,3-5 0 15,2-6 0-15,-5 3 0 0,0 0-9 0,3 0 0 16,0-2 0-16,-3-1 0 0,3 6 0 0,-3-3 0 0,0 6 8 16,0 2-8-16,0 0 0 0,-6 3 0 0,0 5-10 0,6-6 10 15,0 6 0-15,-6 0-9 0,3 6 9 0,3 4 0 16,0-2-13-16,0 5 2 0,-6 3 1 0,3 0 0 15,-3 3 10-15,3-1 14 0,0-2-3 0,0 5-1 16,-3 0-10-16,6-5-14 0,-1 0 3 16,-2-3 1-16,3 1-10 0,3-4-1 0,0 1-1 0,-3-1-758 31,3-2-152-31</inkml:trace>
  <inkml:trace contextRef="#ctx0" brushRef="#br0" timeOffset="2983.5786">3118 3130 1952 0,'-18'-5'56'0,"10"5"11"0,2-6-54 0,-3 4-13 0,-6-3 0 0,3 5 0 16,3-6 68-16,-3 6 12 0,-3 0 1 0,3 6 1 16,0-4-20-16,0 3-4 15,6 6-1-15,-2 0 0 0,-1 2-24 0,0 3-5 16,3 2 0-16,3 3-1 0,-3 1-15 0,6-1-2 0,-3 0-1 0,3 0 0 15,3 6-9-15,0-12 0 0,3 4 0 0,0-3 0 16,0-3 0-16,0 0 0 0,8 0 9 0,-5-5-1 16,3-2-8-16,0-1 0 0,6-5 0 0,-9-3 0 15,6 1 8-15,-3-4 1 0,3-4 0 0,-6-1 0 16,3 1 3-16,-4-4 1 0,1-1 0 0,3 1 0 16,-6-4-1-16,0 2-1 0,-3 0 0 0,0 0 0 15,3 0 5-15,-6 0 0 0,0 6 1 0,-3-1 0 16,0 1-17-16,0 4 8 0,0-2-8 0,0 3 0 15,-3 5 0-15,6 0 0 0,0 0 0 0,-3 8 0 16,3 3-13-16,-9 2-10 0,6 3-1 0,0 0-1 16,3 2 25-16,0 1-10 0,0-1 10 0,3 1 0 15,3-3 0-15,0 2 0 0,-6-2 0 0,6 0 0 0,-3-3-8 0,3-2 8 0,0-1 0 0,0-2 0 32,0-2-35-32,0-4 0 0,6-2 0 0,-9-2 0 15,9-1-146-15,-3-2-30 0,3-6-5 0,-1 0-670 0</inkml:trace>
  <inkml:trace contextRef="#ctx0" brushRef="#br0" timeOffset="3206.174">3422 2580 1378 0,'0'0'30'0,"0"0"6"0,0 0 2 0,0 10 2 0,0 1-32 0,0 5-8 0,0 2 0 0,3 1 0 15,0 5 94-15,0 5 18 0,0-3 3 0,0 6 1 16,0 2-24-16,0 3-5 15,-6 3-1-15,3 0 0 0,-3-3-26 0,3 2-6 0,-3-2-1 16,0 1 0-16,0-1-27 0,3-3-6 0,0-2 0 0,0-1-1 0,0-1-11 0,0-1-8 16,0-3 9-16,0-2-9 0,0 0-9 0,0-6-8 0,0 1-2 0,0-6 0 31,3 0-117-31,-3-2-23 0,-3-1-5 0</inkml:trace>
  <inkml:trace contextRef="#ctx0" brushRef="#br0" timeOffset="3440.6216">3333 3172 1353 0,'0'0'29'0,"0"0"7"0,3-5 0 0,3 2 4 0,-3 1-32 0,5-4-8 0,1 4 0 0,0-3 0 15,-3-1 47-15,6 4 8 0,3-1 1 0,-3 3 1 16,0-8-38-16,0 5-8 0,6 1-2 0,0 2 0 16,2 0 3-16,1 2 1 0,-6 1 0 0,3 5 0 15,-3-5 23-15,-3 5 4 0,0 5 0 0,0-3 1 16,-7 6-21-16,4-3-4 0,0 1 0 0,-6 7-1 15,0-5 1-15,0 0 0 0,0 2 0 0,0-2 0 16,0-3-7-16,0 0-1 0,-3-2 0 0,6 0 0 16,-6-3-96-16,0-8-19 0,0 0-4 0,6 0-1 0</inkml:trace>
  <inkml:trace contextRef="#ctx0" brushRef="#br0" timeOffset="3565.5854">3601 2924 2577 0,'0'-8'56'0,"0"8"12"0,0-8 3 0,-6 2 2 0,6 6-58 0,0 0-15 16,0 0 0-16,-6 0 0 0,3-7 28 0,3 4 2 0,0 3 1 0,0 0-814 16,0 0-162-16</inkml:trace>
  <inkml:trace contextRef="#ctx0" brushRef="#br0" timeOffset="4415.8553">3952 3151 1381 0,'0'0'39'0,"0"0"9"0,0 0-39 0,0 0-9 0,-6-5 0 0,0 0 0 15,3 2 102-15,-3-2 18 0,0 2 4 0,0 3 1 16,0-3-26-16,3 1-6 0,-3 2-1 0,0 0 0 15,0-6-26-15,-3 6-6 0,3-2 0 0,0 4-1 16,0 4-21-16,-2-6-4 0,-1 5-1 0,3 3 0 16,-3-5-7-16,3 7-2 0,-3 1 0 0,3 2 0 15,-3 0-9-15,6 3-3 0,-3 3 0 0,0-1 0 16,3 3-4-16,0 3 0 0,0 0-8 0,3 0 12 16,0-3 4-16,0 0 0 0,3-2 0 0,0-4 0 15,0 1 0-15,6-2 1 0,-3-4 0 0,3 1 0 16,3-3-36-16,-3 0-7 0,6-3-2 0,-4 0 0 15,4-5-106-15,3-2-22 0,-3-1-4 0,0 0-518 16,0-2-104-16</inkml:trace>
  <inkml:trace contextRef="#ctx0" brushRef="#br0" timeOffset="4733.279">4199 3209 1753 0,'-3'0'38'0,"3"0"8"0,-6 0 2 0,0-8 2 0,-3 8-40 0,3-2-10 0,-3 2 0 0,0 2 0 16,0 6 53-16,0-5 9 0,0 2 2 0,0 3 0 15,1 3-8-15,2 2-2 0,-3 3 0 0,3 0 0 16,3 2-21-16,-3 4-4 0,3-7-1 0,0 7 0 16,3-4-16-16,3-2-3 0,0 0-1 0,0-3 0 15,0 0-8-15,3-2 10 0,3-1-10 0,0-4 10 16,-1 2-10-16,1-6 10 0,3 1-10 0,-3-6 10 16,3 1-2-16,-3-4-8 0,3-2 12 0,0-2-4 15,0-3-8-15,-3-1 12 0,3 1-12 0,-6-3 12 16,0 3-12-16,2 0 0 0,-5 2-12 0,0 3 12 15,-3 8 0-15,0-5 0 0,0 2 0 0,0 3 0 16,0 0 0-16,0 0 8 0,-3 6-8 0,3 4 0 0,-3 1 0 16,3 2 0-16,-3 0-9 0,3 3 9 0,0-3 0 0,0 1 0 15,3-1 0-15,0-3 0 0,-3 4-16 0,3-6-2 16,3 0-1-16,0 0 0 16,0-6-177-16,3 1-35 0,0-3-7 0</inkml:trace>
  <inkml:trace contextRef="#ctx0" brushRef="#br0" timeOffset="4976.781">4431 2683 1272 0,'0'10'36'0,"0"-2"8"0,-3 0-35 0,3 3-9 0,0 2 0 0,-3 6 0 15,0 4 77-15,0 7 14 0,0-4 2 0,3 3 1 16,-3 3 2-16,3 5 0 15,-3 0 0-15,0 0 0 16,3 3-1-16,0 2 0 0,-3 3 0 0,0-3 0 0,0 1-24 0,0-4-5 16,0 1-1-16,3 0 0 0,3-11-39 0,0 3-8 15,0-6-2-15,-3-5 0 0,0 0-16 0,6-2 0 16,0-6-11-16,0-5 11 16,0 0-46-16,0-3-2 0,3-5-1 0,0 0 0 15,3-10-181-15,-3-1-36 0,0-7-7 0</inkml:trace>
  <inkml:trace contextRef="#ctx0" brushRef="#br0" timeOffset="5476.6538">4767 3294 1295 0,'-3'-16'36'0,"3"14"9"0,0 2-36 0,0 0-9 16,0 0 0-16,0 0 0 0,0 0 107 0,-3 7 19 15,3 4 4-15,-3 2 1 0,0 1-33 0,3-7-6 16,0 7-2-16,-3-1 0 0,3 0-28 0,3-2-6 16,-3-1 0-16,6 1-1 0,0-3-20 0,0-3-4 15,3 0-1-15,0-5 0 0,0 3-15 0,3-3-3 16,0-3-1-16,0-5 0 0,3 3 3 0,-6-3 1 16,3-2 0-16,-1 2 0 0,1-3-2 0,0 3 0 0,0-2 0 15,-3 4 0-15,-3 1-13 0,3 2 8 0,0 3-8 16,-9 0 0-16,6 8 16 0,0 0-4 0,0 8 0 0,-3 0 0 15,0 5 18-15,-3 3 3 0,-3 2 1 0,0 6 0 16,0 0 10-16,-3 2 1 0,-3 6 1 0,-3 2 0 16,0-2-12-16,3 2-2 0,-6 3-1 15,0 3 0-15,0-8-15 0,-2-1-2 0,5 1-1 0,0-6 0 32,3 1-51-32,0-3-10 0,6-3-3 0,-3 0-805 0,3-3-160 0</inkml:trace>
  <inkml:trace contextRef="#ctx0" brushRef="#br0" timeOffset="8773.6484">4541 2733 1054 0,'0'0'23'0,"0"0"5"0,0 0 0 0,0 0 3 0,-3 0-31 0,3-5 0 0,-3 2 0 0,0 1 0 16,0-1 112-16,3 3 16 0,0-8 3 0,-3 3 1 15,-3 5-28-15,6 0-4 0,0-6-2 0,-3 4 0 16,3 2-14-16,0 0-2 0,0 0-1 0,0 0 0 15,0 0-10-15,0 0-3 0,0 0 0 0,0 8 0 16,0 5-28-16,0 0-5 0,-3 0-2 0,0 3 0 16,6 8-4-16,-3 0-1 0,0 0 0 0,0 2 0 15,0 6 6-15,3-3 1 0,0 5 0 0,-3 1 0 0,0 4 4 0,0-4 1 16,0-1 0-16,0-5 0 0,0 0-12 16,-3 1-3-16,3-1 0 0,0-3 0 0,-3 1-11 0,3 2-2 15,-3 0-1-15,3-5 0 0,3-3-11 0,-3-5 0 16,0 2 0-16,-3-10 8 15,3 0-33-15,0-8-7 0,0 0-2 0,0 0-848 16,0 0-170-16</inkml:trace>
  <inkml:trace contextRef="#ctx0" brushRef="#br0" timeOffset="39631.3355">5157 3336 1638 0,'0'0'36'0,"0"0"7"0,0 0 1 0,0 0 3 0,0 0-38 0,0 0-9 16,0 0 0-16,0 0 0 0,0 0 76 0,3 0 12 15,0 3 4-15,3-3 0 0,-6-3-4 0,6 3 0 16,-3 0 0-16,-3 0 0 0,0 0-27 0,6 8-5 16,0 0-2-16,-3 0 0 0,-3-8-9 0,3 13-1 15,0 3-1-15,-3 0 0 0,0 0-10 0,0 3-1 16,-3-1-1-16,-3 1 0 0,3-1-13 0,-3 3-2 0,0 0-1 16,-3 1 0-16,3 4-15 0,0-5 0 0,0-2 0 0,0-1 0 31,0-4-95-31,3-4-15 0,3 1-3 0,0-11-647 0,0 0-128 15</inkml:trace>
  <inkml:trace contextRef="#ctx0" brushRef="#br0" timeOffset="40297.1042">6089 3141 1832 0,'0'0'52'0,"0"0"12"16,0 0-52-16,0 0-12 0,-3-3 0 0,3-5 0 15,0 3 92-15,-3-3 15 0,3 3 3 0,-3-3 1 0,0 2-19 16,3-4-3-16,-3 2-1 0,0 0 0 0,0 0-49 0,3 0-11 16,-6 0-1-16,3 0-1 0,0 0 7 0,-3 3 2 15,3-3 0-15,-3 3 0 0,-3-1-14 0,3 4-2 16,-5-1-1-16,2 0 0 0,-3 3-10 0,0 3-8 15,0 0 12-15,0 5-12 0,-3-3 0 0,3 8 0 16,0-2 0-16,0 5-12 0,-3 2 2 0,4 3 1 16,2 0 0-16,0 3 0 0,0 3 9 0,0-1-8 15,3 1 8-15,3-4-8 0,3 1 8 0,0 0 0 16,0-5 0-16,3 2 8 0,3-3-8 0,0-2-12 0,0-5 4 0,0-1 0 16,0-2 8-16,3 0 0 0,0-5 0 0,-1-1 0 15,1-2 0-15,3-5 11 0,0 5-3 0,-3-8 0 16,3-2 8-16,0-4 0 0,0 1 1 0,0-3 0 15,0-2-3-15,-3-1-1 0,0-2 0 0,2 5 0 16,-5 0-13-16,0 1 11 0,0 4-11 0,-3 0 10 16,0 3-10-16,0 3 8 0,-3 5-8 0,0 0 8 15,0 0 1-15,0 0 0 0,0 0 0 0,0 0 0 16,-3 5-9-16,3 9 8 0,0-6-8 0,3 7 8 16,-3 1-8-16,0 0 10 0,3 0-10 0,3-3 10 15,-3 3-10-15,3 0 10 0,0-3-10 0,0 1 10 16,0-4-10-16,6 1 0 0,-3-3 9 0,3-6-9 15,0 1 0-15,2-3 0 0,1-3 0 0,3 1 0 16,0-6-20-16,-3 0 2 0,3-3 0 0,0 1-847 16,-6-4-170-16</inkml:trace>
  <inkml:trace contextRef="#ctx0" brushRef="#br0" timeOffset="41212.7152">1160 4485 1508 0,'0'0'33'0,"0"0"7"16,0 0 2-16,0 0 0 0,0 0-34 0,0 0-8 0,3-6 0 0,3 4 0 0,-6-4 72 0,3 1 13 16,-3 0 3-16,3 0 0 0,-3-1-16 0,6 1-2 15,-6-6-1-15,3 3 0 0,-6 3-10 0,3-3-3 16,0 3 0-16,0-3 0 0,-6 3-7 0,0 2-1 16,6-2-1-16,-9 2 0 0,0 3-23 0,0 0-5 15,0 0-1-15,-3 3 0 0,0-1-10 0,-6 4-8 16,6-1 9-16,-5 3-9 0,2 0 0 0,0 0 0 15,0 2-13-15,0 1 4 0,3 0 9 0,0-1-8 16,0 1 8-16,3 2-8 0,-3-2-2 0,6-1 0 16,3 1 0-16,3-1 0 0,0-2-5 0,3 3-1 15,3-1 0-15,6-2 0 0,-3 0 4 0,3 3 1 0,-3-1 0 16,6-2 0-16,0 3 11 0,-3 0 0 0,0-3 0 0,0 5 0 16,2-3 0-16,-2-2 0 0,-3 3-8 0,-3-1 8 15,0-2 0-15,3 3 0 0,-6 2 0 0,3 0 0 16,-6 1 12-16,0 2 0 0,-6-6 1 0,3 6 0 15,-3-3 35-15,0 0 8 0,-3 1 0 0,0-4 1 16,-3 3 3-16,4-5 1 0,-7 3 0 0,0-3 0 16,3 0-21-16,-3-3-5 0,0-2-1 0,0-1 0 15,3-2-14-15,-3 0-4 0,6 0 0 0,-8-2 0 16,8-1-33-16,-3-2-7 0,3-3-2 0,6-3-847 16,3 1-170-16</inkml:trace>
  <inkml:trace contextRef="#ctx0" brushRef="#br0" timeOffset="41603.37">1231 4546 1926 0,'0'0'42'0,"3"7"9"0,3 4 1 0,-6-3 3 0,0-3-44 0,3 3-11 15,0-2 0-15,-3-6 0 0,0 0 58 0,15 5 10 16,-6 0 1-16,6-2 1 0,-3-3-27 0,3 0-6 0,-1 0-1 0,4-3 0 15,0-2-4-15,-6 0-2 0,6-1 0 0,-3 1 0 16,0-3-5-16,-3 0-1 0,-3 0 0 0,-1 0 0 16,4 0-6-16,-6 0-2 15,3 0 0-15,-3 3 0 0,-6-3-2 0,0 3-1 0,0 0 0 0,-6-3 0 16,3 2 2-16,-3 4 0 0,0-4 0 0,-6 6 0 16,4-2-3-16,-7 2-1 0,0 2 0 0,0 4 0 15,3-1-11-15,-6 3 0 0,0 5 0 0,0-2 0 16,6 2 0-16,-2 3 0 0,2 2-10 0,0 4 10 15,0 1 0-15,3 1 0 0,9 0 0 0,-9 0 0 16,3-3 12-16,6 0 8 0,3 3 1 0,3-3 1 16,0-2 2-16,3-4 0 0,3 4 0 0,0-6 0 15,6 0-8-15,-10-2-2 0,13-3 0 0,-6-3 0 16,6 1-14-16,0-6 0 0,0-3 0 0,3 0 0 16,-1-2-68-16,4 2-17 0,-6-5-3 0,9 3-1112 15</inkml:trace>
  <inkml:trace contextRef="#ctx0" brushRef="#br0" timeOffset="42790.236">1707 4636 1504 0,'0'0'43'0,"0"-3"9"0,0 3-42 0,0 3-10 15,0-3 0-15,0 0 0 0,0 0 59 0,0 0 9 16,0-6 3-16,-6 1 0 0,6 2 15 0,-3-2 3 15,1-3 1-15,2 3 0 0,0-1-14 0,0 6-4 16,-6-5 0-16,3 3 0 0,-6-4-11 0,3 4-2 16,0 2-1-16,-3 0 0 0,-3-3-29 0,3 6-5 15,3 5-2-15,-3-3 0 16,3 3-10-16,-3 2-3 0,-3-2 0 0,6 3 0 16,-3-3 0-16,1 2 0 0,2 4 0 0,0 1 0 0,3 1-9 0,-3 0 0 15,0 0 0-15,6 3 0 0,-6-6 8 0,6 3-8 16,6-3 8-16,-6 0-8 0,3 3 8 0,0-3-8 15,3 1 8-15,3-4-8 0,-3 1 0 0,2-3 0 16,1-3 0-16,3 0 0 0,-3 1-10 0,3-4-7 16,3 1-2-16,6-3 0 15,-6-3-17-15,3-2-3 0,-1 0-1 0,1-3 0 16,3-3-24-16,0 0-4 0,0-2-2 0,0 0 0 16,-6 0-33-16,5 0-6 0,-2-3-2 0,0 0 0 15,-3 0-16-15,0 0-3 0,-3 0-1 0,0 3 0 0,-3-3 88 0,0 3 18 0,-1 0 3 0,1-3 1 16,-9 3 68-16,0-1 13 0,3 4 4 0,-3 2 0 15,-3 0 38-15,3 3 8 0,-6-1 2 0,-3 4 0 16,4-4-16-16,-1 6-2 0,3-2-1 0,-9 4 0 16,6-2-38-16,-3 6-8 0,0-4-2 0,3 6 0 15,-3 3-13-15,0 2-2 0,-3 0-1 0,6 0 0 16,3 3-11-16,-3 0-2 0,-3 0-1 0,6 3 0 16,3 2-15-16,0-3 0 0,0 3-12 0,3-2 12 15,-3-3 0-15,6 0-8 0,-3 2 8 0,3-2 0 16,3 0 0-16,-3-5 0 0,0-1 0 0,3-2 0 15,0-3 0-15,-3 3 0 0,3 0 0 0,0-2 0 16,-3-6 0-16,6 0 12 0,-9 0-3 0,3-3-1 16,-1-2 16-16,1 2 4 0,3-2 0 0,-9-3 0 15,6 0 6-15,-3-3 2 0,0 1 0 0,0-4 0 0,-3-1-10 0,6-1-2 16,-6-3 0-16,0 1 0 0,3-4-12 0,-3 1-4 16,3 5 0-16,0-2 0 0,0-1-8 0,0 3 0 15,3 3 0-15,-3 0 0 0,3 0 0 0,-6 2 0 16,6 3 0-16,0 3 0 0,3 2 0 0,-3 1-11 15,3-1 11-15,0 8-8 0,0 1 8 0,-1 2-12 16,1 0 12-16,0-1-12 0,3 4 12 0,-3 0-12 16,3-1 12-16,-3 3-12 0,-3 3 12 0,3-2 0 0,0 1 0 15,-3-4 0-15,3 2 0 0,-3 0 0 0,0-2-10 16,0 2 10-16,0-2 0 0,-4-1 0 0,4-2 0 0,-3 0 0 16,-3-8 0-16,6 6 0 0,-6-6 0 0,0 0 0 15,0 0 0-15,3 2 0 0,3-4 0 0,-6 2 0 16,3-11 13-16,0 0-3 0,3 1-1 0,-3-3 0 15,3-6-9-15,-3 3 0 0,6-5 0 0,-6 3 8 16,3-1-8-16,0 0 0 0,0 1 0 0,3-3 0 16,-6 2 0-16,3 6 0 0,0 2 0 0,0 4 0 15,0-1-8-15,-3 0 8 0,3 2 0 0,-6 6 0 16,0 0-13-16,5 6 1 0,-2 2 1 0,3 2 0 16,-3 3 1-16,0 3 0 0,0-2 0 0,3 4 0 15,0-2-5-15,-3 2-1 0,3-2 0 0,0 0 0 16,3-3-33-16,-3 1-7 0,3-1-2 0,3 0 0 15,-6-2-29-15,6-3-5 0,0 0-2 0,0-3 0 16,2-3-34-16,1 1-6 0,0-3-2 0,0-3-429 16,3 1-87-16</inkml:trace>
  <inkml:trace contextRef="#ctx0" brushRef="#br0" timeOffset="43127.6681">2678 4659 1314 0,'0'3'28'0,"0"-3"7"0,-3-3 1 0,-3 1 1 0,0 2-29 0,0 0-8 15,-3-3 0-15,-3 6 0 0,6-3 92 0,-6 5 18 16,-6 6 3-16,4 2 1 0,2 0-35 0,0 3-7 15,3 2-2-15,3 1 0 0,-6-1-10 0,6-2-3 16,3 3 0-16,3-3 0 0,-3 2-30 0,3-2-7 0,3 0 0 0,3 0-1 16,0-6 2-16,3 1 1 0,-3-3 0 0,9-3 0 15,-6-2-6-15,2-3 0 0,1 0-1 0,-3-5 0 16,0-1 18-16,0 1 4 0,6-6 1 0,-9-2 0 16,6-8 22-16,-3 3 5 0,0-6 1 0,0-3 0 0,-3-2-19 0,0-5-4 15,0-3-1-15,0 0 0 0,2-8 3 0,-8 2 1 16,0-4 0-16,-5 2 0 0,2 0-21 0,0 0-4 15,0 2-1-15,-3 4 0 0,6 2-10 16,0 2-2-16,-6 6-8 0,0 5 12 0,3 1-1 0,0 4-1 16,0 6 0-16,0 2 0 0,3 3-10 0,-3 6 0 15,0-1 0-15,3 3 0 0,0 0 0 0,0 8 0 16,-6 5 0-16,3 3 0 16,3 5-19-16,-3 0-5 0,0 3-2 0,0 5 0 15,0 0-11-15,3 3-3 0,0-3 0 0,0 3-858 0,0-3-172 0</inkml:trace>
  <inkml:trace contextRef="#ctx0" brushRef="#br0" timeOffset="43790.8514">3633 4585 1720 0,'9'-10'38'0,"-6"4"8"0,3-2 2 16,0 3 0-16,0-3-39 0,0 0-9 0,0 0 0 0,0 0 0 16,0 3 69-16,-3-3 12 0,-3 3 3 0,0-3 0 15,0 3-41-15,-3 2-8 0,0 0-2 0,-3 1 0 0,0-1 15 0,0 3 2 16,-3 0 1-16,-3 3 0 0,-3-3-23 0,-3 8-5 16,1 0-1-16,2 2 0 0,-3 1 1 0,6-1 0 15,-9 4 0-15,9 1 0 0,-3 1-32 0,0 3-7 16,4-1 0-16,-1 4-1 0,3-4 17 0,3 1 0 15,3-4-8-15,3 4 8 0,0-3 0 0,6 0-8 16,3 0 8-16,0-3 0 0,-3-3-8 0,5 4 8 16,7-1 0-16,-3-3 0 0,0-2 0 0,0 3 0 15,-3-3 0-15,0 0 0 0,0 0 0 0,-3 0 0 16,-9-8 0-16,8 10 0 0,-2-2 16 0,-3 3 4 16,-6-3 1-16,0 2 0 0,-2-2 35 0,-1 0 6 15,-6 0 2-15,0-3 0 0,0 3-24 0,-3-2-4 0,6-4 0 16,-6 1-1-16,-3 0-19 0,3-1-4 0,1-2-1 0,-1 0 0 15,3-2-26-15,0-1-5 0,3 0 0 0,0 1-1 32,3 2-112-32,3-3-23 0,3-5-4 0,0 3-925 0</inkml:trace>
  <inkml:trace contextRef="#ctx0" brushRef="#br0" timeOffset="44081.0108">3791 4649 1854 0,'-12'13'40'0,"12"-13"9"0,0 0 2 0,-6 11 1 0,0 2-41 0,-3 0-11 0,0 0 0 0,3 0 0 0,0 1 51 0,0 2 8 0,1-1 1 0,5 4 1 16,-3-1-24-16,3 1-5 0,3 0 0 0,0-4-1 15,5-1-20-15,1-1-11 0,-3 0 12 0,6 0-12 16,-3-2 9-16,6-1-9 0,-3-4 0 0,3-1 9 16,0-2-1-16,-3-6-8 0,5 0 12 0,-5 1-4 15,0-4 20-15,0 1 3 0,0-3 1 0,0-2 0 16,-6-4 22-16,0 1 5 0,3 0 1 0,-6-3 0 15,-3 0-4-15,-3 3-1 0,3-6 0 0,-6 4 0 16,3 1-23-16,-3 1-5 0,-3 3-1 0,0-4 0 16,0 4-17-16,0-1-9 0,0 1 10 0,0 2-10 15,-3-3-84-15,4 3-22 0,2-2-5 0,-3-1-1058 16</inkml:trace>
  <inkml:trace contextRef="#ctx0" brushRef="#br0" timeOffset="44331.0366">3996 4101 1882 0,'0'5'41'0,"0"-5"9"0,0 6 2 0,3 4 1 0,-3 3-42 0,3 3-11 16,0 3 0-16,-3 2 0 0,0 0 57 0,6 0 10 16,-3 6 1-16,3 2 1 0,-3 0-9 0,0 3-1 0,0 2-1 15,0 1 0-15,0-1-9 0,-3 0-1 0,3 3-1 0,0 0 0 16,-3 0-27-16,-3-2-6 0,3-1-1 0,0-2 0 15,0 0-13-15,3-3 0 16,-6-3 0-16,0 1 0 0,3-3 0 0,0-3 0 0,3-3 0 0,-3-2 0 31,0-3-36-31,3-2-4 0,-3-3-1 0,6-3 0 16,-3-2-127-16,-3-3-24 0,9 0-6 0,-3-5-1 0</inkml:trace>
  <inkml:trace contextRef="#ctx0" brushRef="#br0" timeOffset="44674.8445">4240 4593 1666 0,'0'0'36'0,"0"8"8"0,-2-3 2 0,2 3 2 0,0 0-39 0,0 6-9 0,-3-1 0 0,0 3 0 16,0-3 91-16,3 5 16 0,0 1 3 0,0-1 1 15,3 4-54-15,0-4-10 0,-3 1-3 0,3-4 0 16,2 1-3-16,1 0-1 0,-3-3 0 0,3 1 0 16,0-4-14-16,0-2-3 0,0-2-1 0,3-1 0 0,-3-3-6 0,0-2 0 15,3 0-1-15,0-2 0 0,0-3 12 0,0-3 2 16,0-3 1-16,3 0 0 0,-3-4-8 0,2-4-2 15,-2 3 0-15,3-5 0 16,-6 0-11-16,0 2-9 0,-3 1 12 0,3 2-12 0,-3 3 9 16,3-1-9-16,-9 6 0 0,3 3 9 0,3-3-9 0,-3 8 0 15,0 0 0-15,0 6 0 0,-3-1 0 0,3 5-12 16,3 4 2-16,-6-1 1 0,0 5 9 0,3 1 0 16,0-1-9-16,3 1 9 0,0-1 0 0,-3 1 0 15,3-6 0-15,0 3 0 0,3-3-9 0,-3 1 9 0,0-4 0 16,3-2 0-1,3-3-28-15,-9-5 2 0,0 0 0 0,9 3 0 16,3 0-41-16,0-6-8 0,-1-2-1 0,-2-1-639 0,0-1-127 0</inkml:trace>
  <inkml:trace contextRef="#ctx0" brushRef="#br0" timeOffset="44894.3936">4684 4223 1224 0,'0'10'35'0,"0"-2"7"15,0 3-34-15,0 2-8 0,3 0 0 0,-3 6 0 16,0-1 105-16,0 4 19 0,3 1 4 0,-3 1 1 16,0 3-14-16,0 2-3 0,-3 0-1 0,3 5 0 15,0-2-29-15,-3 2-6 0,3-2 0 0,-3 0-1 16,3 0-41-16,0-3-8 0,0 0-2 0,0-3 0 16,0-5-24-16,0 1 0 0,0-1 0 0,3-3 0 15,-3-2-25-15,3 0-11 0,-3-5-1 0,0-1-1 31,0-4-112-31,0-6-22 0,0 0-5 0</inkml:trace>
  <inkml:trace contextRef="#ctx0" brushRef="#br0" timeOffset="45101.9793">4619 4683 1396 0,'0'0'40'0,"5"-5"8"0,1 2-39 0,-6 3-9 0,12 0 0 0,0-5 0 15,0 0 92-15,0 2 17 0,3 0 3 0,-3 1 1 16,6-4-49-16,-3 6-9 0,-1-2-3 0,4 2 0 15,-3 2-38-15,3 1-14 0,-3 2 9 0,0 1-9 16,-3-1 8-16,0 3-8 0,-6 2 8 0,3 1-8 16,-4 2 63-16,1 3 7 0,-6-3 2 0,3 6 0 15,3-6-82-15,-3 6-16 0,-6-4-3 0,3 4-1 16,0-6 49-16,0 0 9 0,-3-2 3 0,0 0 0 16,0-3-31-16,3-8 0 0,0 0-8 0,0 0-651 15,0 0-129-15</inkml:trace>
  <inkml:trace contextRef="#ctx0" brushRef="#br0" timeOffset="45684.5423">5107 4630 1969 0,'0'0'43'0,"0"0"9"0,0 0 1 0,0 0 3 0,0 0-44 0,0 0-12 0,0 0 0 0,-3 0 0 15,-3 3 88-15,3 0 16 0,-3-3 4 0,-3 0 0 16,0 2-48-16,0 3-10 0,3 1-2 0,-3 2 0 15,-3 2-20-15,3 1-5 0,3 2-1 0,0 0 0 16,0 3-22-16,0 0 0 0,4 0 0 0,-1 0 0 16,3 0 0-16,0 0 0 0,0-1 0 0,3 1 0 15,2-2 0-15,1-4 0 0,-3 1 0 0,6-1 0 16,-3-2 0-16,3-2 0 0,-3-4 0 0,-6-2 0 16,12 0 0-16,-3-2 0 0,0-1 0 0,0 0 0 15,0-5 0-15,-3 0 0 0,3-2 12 0,0-1-4 16,0-2-8-16,-4-3 12 0,1 0-4 0,3-2 0 15,-3-1-8-15,0 3 11 0,-3 0-11 0,3-2 12 0,0 5-3 16,0-1 0-16,-3 1 0 0,3 5 0 0,-3 3-9 0,0 0 0 16,-3 5 0-16,0 0 8 15,0 0-8-15,6 5 0 0,-3 3-10 0,3 2 10 0,-3 4-9 16,3-1 9-16,-3 0-8 0,0 3 8 0,3 0 0 0,-3-3-8 16,0 0 8-16,3 3 0 0,-3 0 0 0,0 0 0 15,-3-3 0-15,3 0 0 0,2-2 0 0,1 2 0 16,-3-2 0-16,0-1 0 0,0-2 0 0,0 0 0 15,3-2 0-15,-6-6 0 0,6 5 12 0,0-5-3 0,0 0 0 16,0 0 0-16,0-5 5 0,3-1 1 0,-3-2 0 16,0 0 0-16,3-5-15 0,3-3 9 0,-3-2-9 0,3-1 8 15,2-2-8-15,-2-3 0 0,0 1 0 0,-3-1 0 16,3 3 0-16,0-1 0 0,-3 1 0 0,0 3 0 16,0 2 0-16,0 3 0 0,-3 2 0 0,0 3 0 15,0 5 0-15,-6 3 0 0,6 6 0 0,-1-1 0 16,1 6-8-16,0-1 8 0,-3 3 0 0,3 3 0 15,0 0 0-15,-3 3 0 0,0-1 0 0,3 1 8 16,-3-1 1-16,3-2 0 0,-3 3 0 0,3-6 0 16,0 3-106-1,0 0-22-15,3-1-4 0</inkml:trace>
  <inkml:trace contextRef="#ctx0" brushRef="#br0" timeOffset="46523.3096">6321 4868 1897 0,'0'0'41'0,"0"0"9"0,0 0 2 0,0 8 2 0,3-2-43 0,3-1-11 15,-6-5 0-15,3 5 0 0,-3-5 59 0,9 3 9 0,3-3 3 0,3-3 0 16,-3-2-25-16,3 0-5 0,-1-6-1 0,1 0 0 15,3-2-3-15,-3 0-1 0,0-3 0 0,0 0 0 16,0-2-9-16,-6 4-3 0,-3 1 0 0,2-3 0 16,1 0-5-16,-3-2-2 0,0-1 0 0,-3 4 0 15,0-1-9-15,0-5-8 0,-6 2 9 0,3 6-9 16,-6 0 32-16,3-1 1 0,-6 6 0 0,3 3 0 16,-2 0-13-16,-1 2-4 0,0 3 0 0,0 3 0 15,-3 2-16-15,3 0 8 0,-6 6-8 0,3 5 0 16,0 0 0-16,3 2 0 0,-3 1 0 0,0 2-12 15,7 3 12-15,-1 2-9 0,0-2 9 0,-3-3-8 16,6 0 8-16,3 0-10 0,0-2 10 0,3 2-10 0,-3-2 10 16,6-3 0-16,0-6 0 0,0 1 0 0,2-1 0 15,-8-10 0-15,12 6 0 0,-12-6 0 0,15 5 0 0,-3-8 0 16,0 1 0-16,0-4 0 16,0-2 0-16,-3-2 11 0,3-3-3 0,-3-1 0 0,0-2 0 15,0 1-8-15,-4-4 12 0,1 1-4 0,-3-6-8 0,3 5 12 16,-3-2-12-16,3 5 12 0,-6-2-12 0,3-1 10 15,0 1-10-15,-3 2 10 0,0 3-10 0,0-1 0 16,0 6 0-16,3 0 8 0,0 0-8 0,-3 3 0 16,0 3 0-16,0 2 0 0,0 0-16 0,9 7 5 0,0 4 1 15,0 2 0-15,3 1 1 0,0-1 0 0,0 5 0 0,3 3 0 16,-1-2 9-16,4 2 0 0,-3-2-9 0,0-1 9 16,0 3 0-16,3-5 0 0,0 0 0 0,0 0 0 15,-4-3 0-15,-2 0 0 0,0-2-10 0,3-3 10 16,-3 0-21-16,0-3 1 0,-3 0 1 0,-9-5 0 31,9 0-31-31,-9 0-6 0,0 0-2 0,0 0-694 0,9-5-140 0</inkml:trace>
  <inkml:trace contextRef="#ctx0" brushRef="#br0" timeOffset="46734.5439">6815 4514 1767 0,'-9'5'39'0,"9"-5"8"0,-3 8 1 0,0 3 2 15,-3-1-40-15,3 6-10 0,0 0 0 0,-3 5 0 16,3 0 93-16,-2 0 17 0,-1 3 3 0,0 3 1 16,0-1-39-16,-3 1-8 0,0-1-2 0,3 1 0 0,3-4-29 15,-3 1-7-15,0 0-1 0,0 0 0 0,0-6-18 0,6-2-10 0,-3 0 10 0,0-3-10 32,0-2-25-32,3-3-11 0,3-3-3 0,6-2-687 0,-3-3-138 0</inkml:trace>
  <inkml:trace contextRef="#ctx0" brushRef="#br0" timeOffset="46895.8186">6982 4646 1767 0,'0'0'39'0,"0"11"8"0,0 5 1 0,0-3 2 16,0 3-40-16,0-3-10 0,-3 5 0 0,3 1 0 16,0-1 82-16,0-2 14 0,0 3 4 0,0-3 0 0,0 0-56 0,3-3-10 15,0 0-2-15,-3-2-1 0,3-3-31 0,0 0 0 16,3-3-8-1,0-3-652-15,0-2-131 0</inkml:trace>
  <inkml:trace contextRef="#ctx0" brushRef="#br0" timeOffset="47197.1373">7315 4561 2120 0,'-15'0'47'0,"6"3"9"0,-2-3 3 15,-1 3 0-15,3-1-47 0,-9 1-12 0,-6 0 0 0,6 2 0 0,3-2 83 0,0 5 14 16,1-6 3-16,-1 6 1 0,3-3-46 0,0 1-10 16,3-1-1-16,3 3-1 0,0 3-33 0,3-4-10 15,3 1 0-15,0 0 0 0,6 0 0 0,-3 0-19 16,6 5 3-16,0-2 0 0,3 2 6 0,-3-2 2 16,0 2 0-16,5 0 0 0,1 3 8 0,0-3 0 15,-6 1 0-15,3 1 0 0,-3-1 0 0,3 2 0 16,-6-1 0-16,-3-4 0 0,-3 5 0 0,0-3 14 15,0 0-3-15,-6 1-1 0,0-1 3 0,0 3 1 16,0-3 0-16,0-2 0 0,0-4 2 0,0 1 0 0,-3 0 0 0,9-8 0 16,0 0-32-16,-9 0-7 0,3-5-1 0,3 0 0 31,3-6-161-31,0-5-33 0,0-2-6 0</inkml:trace>
  <inkml:trace contextRef="#ctx0" brushRef="#br0" timeOffset="47431.3308">7461 4199 1918 0,'12'-5'42'0,"-12"5"9"0,0 0 1 0,0 0 3 0,0 0-44 0,6 5-11 0,0 0 0 0,0 6 0 15,-6-1 119-15,3 6 21 0,3 3 5 0,-3 5 1 16,0-1-42-16,0 1-9 0,0 5-2 0,0 0 0 16,0 3-46-16,-3 3-10 0,0 2-1 0,0-3-1 15,3 3-10-15,-3 3-1 0,-3-3-1 0,3-3 0 16,0 1-15-16,-3-4-8 0,3 1 8 0,-3-5-8 15,0 2 0-15,3-6 8 0,0-1-8 0,0 1 0 16,-3-4-8-16,-3-3-7 0,6-3-1 0,0 0 0 16,0-2-95-16,0-1-19 0,-3-2-4 0,3-8-659 15,0 0-132-15</inkml:trace>
  <inkml:trace contextRef="#ctx0" brushRef="#br0" timeOffset="47806.3715">7479 4630 1858 0,'0'0'52'0,"0"-2"13"0,0-4-52 0,3 1-13 0,-3 2 0 0,0-2 0 16,3 0 71-16,0-1 11 0,0 4 2 0,3-1 1 15,0 1-8-15,3-4-1 0,3 1-1 0,0 0 0 16,-1-1-47-16,4 1-8 0,3-3-3 0,3 3 0 16,0 0-1-16,-3-1 0 0,0 1 0 0,-1 0 0 15,7-1-16-15,-9 1 0 0,0 5-11 0,-3 0 11 16,0-5 0-16,-3 2 0 0,-9 3 0 0,0 0 0 15,0 0 13-15,0 0-3 0,0 0-1 0,-3 11 0 16,-6-1 18-16,3 1 3 0,3 2 1 0,0 0 0 16,-3 1 5-16,-3-1 2 0,0-3 0 0,6 4 0 15,3 2-18-15,-3-3-4 0,-3 0-1 0,6 0 0 16,3 0-15-16,3 1 0 0,-3-1 0 0,3 0 0 16,3 0 0-16,0 1 0 0,0-1 0 0,-3-3 0 15,0 4 0-15,-3-1 0 0,6 0 0 0,-6-2 0 16,0 2 0-16,-3 0 0 0,-3 3 0 0,0-3 0 15,0 0 0-15,-3 1 9 0,-6-1-9 0,3-3 8 0,0 4-8 16,-3-4 0-16,-6 1 0 0,3-3 0 16,3-3-62-16,-2 0-18 0,-4 1-3 0,0-6-1092 15</inkml:trace>
  <inkml:trace contextRef="#ctx0" brushRef="#br0" timeOffset="47954.9636">6738 4305 2829 0,'0'0'62'0,"0"-6"13"0,0 1 2 0,0 5 3 16,0 0-64-16,0 0-16 0,0 0 0 0,0 0 0 15,0 0 0-15,0 0 0 0,0 0-13 0,9 3 5 16</inkml:trace>
  <inkml:trace contextRef="#ctx0" brushRef="#br0" timeOffset="99081.289">18320 3119 1130 0,'3'-2'24'0,"-3"2"6"0,0 0 1 0,3-3 1 0,0 1-32 0,-3 2 0 0,0 0 0 0,3-6 0 16,0 1 80-16,-3 5 8 0,2-3 3 0,-2 3 0 16,0 0-4-16,3-8-1 0,0 0 0 0,-3 8 0 15,0 0-2-15,6-5-1 0,-3-3 0 0,-3 0 0 16,6 3-17-16,-6 5-3 0,0-5-1 0,3-1 0 16,-3 1-7-16,0 5-2 0,0-5 0 0,0-1 0 15,3-1-25-15,-6 1-4 0,3 4-2 0,-3-6 0 16,0 2-2-16,-3-2-1 0,3 1 0 0,-3 1 0 15,1-2-7-15,-1 3 0 0,0 0-1 0,-3 2 0 16,3 3-3-16,-3-3-8 0,-3 1 12 0,3 2-4 16,0 0-8-16,-3 5 0 0,0 0 0 0,3 3 8 0,0 0-8 15,-3 0 0-15,1 5 9 0,-1 1-9 16,3 1 0-16,-3 4-15 0,0 0 3 0,0 2 0 0,-3 5 20 0,3 1 4 16,0 2 0-16,3 2 1 0,0-1-25 0,3 1-6 15,-2 1-1-15,2 2 0 0,6 1 19 0,-3-1 0 16,3-2-8-16,3-3 8 0,0-2 0 0,0-4-8 15,0-1 8-15,5-1 0 0,4-5 0 16,0-1 0-16,-3-1 0 0,3-4 0 0,0-2-14 0,-3 0 4 0,3-5 1 0,-12-3 0 16,15 2 30-16,3-2 7 0,-4-2 0 0,1-3 1 15,0-1 5-15,0-2 1 0,-3-2 0 0,3-1 0 16,-3-2 8-16,0 0 1 0,0-1 1 0,-3 1 0 16,2-3-18-16,-2 3-4 0,-3-8-1 0,3 2 0 0,-3 1-9 0,3-1-1 15,-6 1-1-15,0-1 0 0,0 1-3 0,-3-3-8 16,0 5 12-16,-3-5-4 0,0 2-8 0,0-5 0 15,-3 6 9-15,0 2-9 0,0 3 0 0,-3-6 0 16,3 3 0-16,0 3 8 0,1 5-8 0,-1-3-13 16,-3 4 3-16,0 1 1 15,3 1-26-15,-3 0-5 0,3 2 0 0,-3 3-1 16,0 0-130-16,3 0-25 0,0 0-6 0</inkml:trace>
  <inkml:trace contextRef="#ctx0" brushRef="#br0" timeOffset="99331.134">18141 3429 2343 0,'0'0'52'0,"0"0"10"0,0 0 2 0,0 0 2 0,0 0-53 0,0 0-13 0,6-5 0 0,0-1 0 15,3 1 58-15,0 0 9 0,3 2 1 0,0-5 1 16,2 3-22-16,-2 2-5 0,3-2-1 0,0 2 0 15,3-2-26-15,-3 2-6 0,0 1-1 0,0 2 0 16,3 0-8-16,-7 0 0 0,4 0 0 0,0 0 0 16,0 0-28-16,-3 0-7 0,0 2-1 0,0 1-1 15,0 0-139-15,-3-1-28 0,0 1-6 0</inkml:trace>
  <inkml:trace contextRef="#ctx0" brushRef="#br0" timeOffset="99628.0381">18620 3448 1862 0,'0'0'52'0,"0"0"13"0,3 7-52 0,0 1-13 0,-3 0 0 0,3 3 0 15,0 0 115-15,-3 2 20 0,0 3 4 0,0-3 1 16,-6 0-45-16,6 0-9 0,0 1-2 0,-3-1 0 16,3 3-27-16,-3-3-5 0,3 3-2 0,-3 0 0 15,3-1-29-15,-3 1-5 0,6 0-2 0,-3 0 0 16,0-8-14-16,3 0 0 0,0 3 0 0,-3-3 0 16,0-8-15-16,0 0-2 0,9 7-1 0,-9-7-810 15,0 0-161-15</inkml:trace>
  <inkml:trace contextRef="#ctx0" brushRef="#br0" timeOffset="100272.1396">19040 3379 2026 0,'0'0'44'0,"0"0"10"0,-6 2 2 0,6-2 1 0,0 0-45 0,0 0-12 16,0 0 0-16,0 0 0 0,0 0 62 0,0 0 10 16,0 0 3-16,0 0 0 0,6 3-35 0,3 0-8 15,0-1 0-15,3 1-1 0,0-3-10 0,5 3-1 16,-2-3-1-16,3 0 0 0,0 0-19 0,3 0 10 16,-3-3-10-16,3 0 8 0,-4 3-8 0,1-5 0 0,-3 2 0 15,0 1 8-15,3-1-8 0,-3 0 0 0,-3 1 0 0,0-1 8 31,-3 1-48-31,0-1-11 0,-4 0-1 0,-5 3-659 0,0 0-131 0</inkml:trace>
  <inkml:trace contextRef="#ctx0" brushRef="#br0" timeOffset="100444.2105">19052 3604 2408 0,'0'0'53'0,"0"0"11"0,0 0 3 15,9 0 0-15,0-3-54 0,3 3-13 0,0-5 0 0,2 2 0 16,1-2 72-16,6 2 12 0,-3-2 3 0,0 2 0 16,3-2-54-16,0 2-10 0,-1 1-3 0,1-1 0 0,0-2-29 0,0-1-7 15,6 4 0-15,-1-4-1209 16</inkml:trace>
  <inkml:trace contextRef="#ctx0" brushRef="#br0" timeOffset="101251.1061">20055 3516 1403 0,'0'0'40'0,"0"0"8"0,0 0-38 0,0 0-10 16,0-5 0-16,0 0 0 0,0 2 64 0,0-7 10 15,0 4 2-15,-3-2 1 0,-3 0 7 0,3 0 2 16,3-2 0-16,0-1 0 0,-3 3-23 0,-3-2-5 15,0-4-1-15,0 9 0 0,0-8-12 0,0 5-2 16,0-3-1-16,-3 4 0 0,0 1-13 0,1 1-2 16,-4 2-1-16,3 1 0 0,0 2 1 0,0 2 0 15,-3 4 0-15,0-1 0 0,0 3-27 0,3 2-17 0,0 1 2 0,0 5 1 0,0 0 6 0,1 2 8 16,2 1-13-16,0 2 5 0,3 0 8 0,0-2-10 16,0-1 10-16,0 1-10 0,3-3 10 0,3-1 0 15,-3-1 0-15,3-4 0 0,3 1 0 0,-3-1 0 16,3-2 0-16,-3-2 0 0,-3-6 12 0,5 2-1 15,4-2-1-15,-3 0 0 0,3 0 6 0,0-5 2 16,0 2 0-16,0-5 0 0,0 0 0 0,3 1 0 16,-3-4 0-16,3-2 0 0,-3-1-10 0,0 1-8 0,0-3 12 15,-1 3-12-15,4 0 8 0,-3-3-8 0,-3 3 0 16,0 0 0-16,0 2 0 0,-3-2 0 0,3 5 0 16,-3 0 0-16,0 0 0 0,-3 8-9 0,0 0 9 0,0 0-8 15,0 0-1-15,0 0 0 16,0 8 0-16,3 0 0 0,-6 2 9 0,3 4 0 15,0-1 0-15,0 3-8 0,3-3 8 0,-3 0 0 0,0 0 0 0,3-2 0 16,-3 0 0-16,3-1-8 0,0-2 8 0,3 3-8 16,-3-6 8-16,3 0-8 0,-6-5 8 0,9 8-8 15,-3-8-2-15,0 0 0 0,3 0 0 0,0-8 0 16,-4 3-16-16,4-3-3 16,0 0-1-16,0-2 0 0,0-6-29 0,0 2-5 0,0-4-2 15,0-1 0-15,0-2-44 0,0 0-9 0,-3-3-1 16,3 0-436-16,0-7-86 0</inkml:trace>
  <inkml:trace contextRef="#ctx0" brushRef="#br0" timeOffset="101485.5065">20290 3032 1490 0,'0'0'32'0,"3"-5"8"0,-3 0 0 0,3-1 3 0,-3 6-35 15,0 0-8-15,0 0 0 0,0 0 0 0,0 0 70 0,0 0 12 16,6 6 2-16,-3 1 1 0,0 4-8 0,3 2-1 16,-3 3-1-16,-3 3 0 0,0-1-14 0,0 3-2 15,3 1-1-15,-3 4 0 0,-3 0-13 0,3 4-2 16,-3 1-1-16,0 4 0 0,0 2-10 0,0-5-3 15,-3 7 0-15,3-10 0 0,0 6-13 0,0-1-4 16,0-10 0-16,0 2 0 0,3 1-12 0,0-6 8 16,-3-2-8-16,0-1 0 0,3 1 0 0,0-4 0 15,3 1 0-15,-3 0 0 0,0-5-14 0,0-1-2 16,3-2-1-16,0 0 0 16,-3-8-64-16,0 0-13 0,0 0-2 0,0 0-592 0,0 0-117 0</inkml:trace>
  <inkml:trace contextRef="#ctx0" brushRef="#br0" timeOffset="102166.7383">20192 3469 1364 0,'0'0'30'0,"0"0"6"0,0 0 2 0,0 0 0 0,0 0-30 0,0 0-8 0,0 0 0 0,6-3 0 15,0 0 45-15,0 1 8 0,3 2 2 0,0-3 0 16,0 0-24-16,-1 1-5 0,4 2-1 0,0-3 0 15,0 1-10-15,0-4-3 0,0 4 0 0,3-4 0 16,0 4 20-16,0-1 3 0,-3-2 1 0,-1 2 0 16,4 0-12-16,-3-2-1 0,-3 2-1 0,3 1 0 15,0-1 10-15,-3 3 1 0,0 0 1 0,-9 0 0 0,0 0-22 0,0 0-4 16,9 0 0-16,-3 3-8 0,-6-3 8 0,0 0-8 16,3 5 0-16,-3 0 0 0,0 3 13 0,-3 0-1 15,0 3 0-15,0-1 0 0,0 1-3 0,-3 2-1 16,3 1 0-16,-3 1 0 0,0-1 4 0,3 1 1 15,-3 1 0-15,0 0 0 0,3 0-5 0,0 0 0 16,0-3-8-16,0 3 12 0,0-3 4 0,3 1 0 16,0-4 0-16,0 1 0 0,0-1-16 0,3-2 0 15,0-2 0-15,-3-6 0 0,0 0 0 0,6 2-12 0,3-2 3 16,0-2 0-16,-3-4 21 0,0 1 4 0,0-3 0 16,0-3 1-16,3 3-17 0,-3-5 10 0,3 0-10 15,-3 0 8-15,-6 2 0 0,5-2 0 16,1 0 0-16,0 0 0 15,0-1-8-15,-3 4 0 0,3-1 0 0,-3 1 0 16,0 2 0-16,-3 2 12 0,3-4-12 0,0 7 12 0,0-5-12 0,-3 8-11 16,0 0 3-16,0 0 0 0,0 0 8 0,6 8-12 15,0 0 12-15,0 3-12 0,-3-1 12 0,3 1 0 16,0 2 0-16,-3-2 0 0,0 2 0 0,3 0 0 16,0 0 0-16,0-2 0 0,-3-1 0 0,3 1 0 15,-3 0 0-15,3-3 0 0,-3-1 11 0,3 1 4 16,-4-2 1-16,-2-6 0 0,3 5 16 0,-3-5 3 0,0 0 1 15,6 3 0-15,3-3-20 0,-3-3-3 16,0 0-1-16,0-2 0 0,0-3 4 0,3 0 0 16,0-2 0-16,0-4 0 0,0 1-8 0,0 0-8 0,3 0 11 0,-3-1-11 15,0 1 15-15,-3 0-4 0,-1 2-1 0,4 1 0 16,-3 2-10-16,0 3 0 0,-3-1 0 0,-3 6 0 16,0 0 0-16,0 0-11 0,0 0 3 0,6 6 0 15,-6 2 0-15,0 2 0 0,3 1 0 0,-3 2 0 16,0 0 8-16,0 0-8 0,0 1 8 0,3-1-8 15,-3 0 0-15,3 0 0 0,-3-2 0 0,0 2 0 16,3-2-36-16,3-3-6 0,-3 0-2 16,0-3-671-16,3 0-134 0</inkml:trace>
  <inkml:trace contextRef="#ctx0" brushRef="#br0" timeOffset="102666.8459">20906 3231 1746 0,'0'0'49'0,"6"-8"12"0,-3 0-49 0,6 2-12 15,-3-4 0-15,3 2 0 0,0 0 87 0,0 0 14 16,0 0 3-16,3 3 1 0,-3-1-28 0,3 4-5 15,2-3-2-15,-2 2 0 0,6 3-34 0,-3 3-8 0,-3-3 0 0,3 5-1 16,0 3-12-16,0-3-3 0,-6 3 0 0,2 3 0 16,-2 2-12-16,0 0 8 0,-3 0-8 0,0 3 0 15,0 3 8-15,-3-1-8 0,0 3 0 0,0 3 0 16,-6 0 0-16,3 0 0 0,-3 2 0 0,0-2 0 16,0 3 8-16,-6-1-8 0,0 3 0 0,0-2 0 15,0-4 8-15,-2 1-8 0,-4 0 0 0,-3 0 9 16,6-3-9-16,0 0 10 0,-3-2-10 0,3-1 10 15,0-2-2-15,3-3 0 0,0-5 0 0,1 0 0 16,5-3 1-16,3-5 0 0,-6 0 0 0,6 0 0 16,6-5-1-16,-6-3-8 0,0-2 12 0,0-1-4 15,6-5 8-15,-1 3 0 0,4 0 1 0,3 2 0 16,0 1 7-16,0-1 0 0,3 6 1 0,-3-1 0 16,3 1-25-16,-3 2 8 0,3 3-8 0,-1 3 0 15,1 2 0-15,0 1 0 0,-3-1 8 0,3 0-8 16,-3 3 0-16,3 0 0 0,0 0 0 0,3 0-11 15,-1 0-22-15,1 0-5 0,-3 0-1 0,0 0 0 16,0 0-122-16,-3-3-25 0,3-2-5 0,-3 2-773 16</inkml:trace>
  <inkml:trace contextRef="#ctx0" brushRef="#br0" timeOffset="103009.2862">21781 2799 1555 0,'12'-16'34'0,"-9"11"7"0,-3-3 2 0,0 0 1 0,0 0-36 0,6 3-8 0,-6 2 0 0,0 3 0 16,0 0 113-16,0 0 21 0,0 0 4 0,0 0 1 16,-6 0-39-16,-3 3-7 0,0 2-1 0,0 9-1 15,-2 1-36-15,-1 7-7 0,-3 4-2 0,0 3 0 16,-3 6-8-16,3 2-2 0,-3 5 0 0,0 3 0 15,4 3-1-15,-1 2-1 0,0 3 0 0,6 5 0 16,0 3-6-16,0 0-2 0,6-3 0 0,3 0 0 0,0-5 0 16,3 0 0-16,0 2 0 0,3-2 0 0,0-5-13 0,0 0-2 15,3-3-1-15,3-3 0 0,-3-2-1 0,0-6 0 16,2-2 0-16,1-3 0 0,0-5-9 0,0 2 0 16,-3-2 0-16,3-3 8 15,3 0-8-15,-3-2-9 0,0 2 9 0,0 0-13 16,2-2-55-16,-2-1-10 0,0-2-2 0</inkml:trace>
  <inkml:trace contextRef="#ctx0" brushRef="#br0" timeOffset="103999.5627">21936 3503 1630 0,'0'0'36'0,"0"0"7"0,0 0 1 0,-3 0 3 0,0 0-38 0,3 0-9 0,0 0 0 0,-3 0 0 0,0 3 88 0,3-3 15 15,0 0 3-15,0 0 1 0,0 0-29 0,0 0-6 16,0 0 0-16,3 2-1 0,3 1-26 0,-6-3-5 16,6 5 0-16,0-2-1 0,3 0 1 15,0-1 0-15,0 1 0 0,3-3 0 0,0 3-10 0,0-1-2 16,2-2 0-16,1 3 0 0,0-3-3 0,6 0-1 15,-3 0 0-15,3-3 0 16,0 3-8-16,-4 0-3 0,4 0 0 0,0 0 0 0,0-2-13 0,-3-1 9 0,-3 3-9 0,3-3 8 16,-4 3-8-16,1-2 0 0,-6 2 9 0,3-3-9 15,-3 0 8-15,0 3-8 0,-3 3 10 0,-6-3-10 16,0 0 12-16,3-3-4 0,-3 3-8 0,0 0 12 16,0 0-3-16,0 0-1 0,0 0 0 0,0 0 0 15,0 0-45-15,-6 0-10 0,3 0-1 16,3 0-778-16,3-5-155 0</inkml:trace>
  <inkml:trace contextRef="#ctx0" brushRef="#br0" timeOffset="104624.6214">22588 3355 2084 0,'0'0'46'0,"0"0"10"0,0 0 1 0,0 0 1 0,0 0-46 0,0 0-12 0,0 0 0 0,0 0 0 16,0 0 56-16,-3 8 8 0,0 0 3 0,-3 2 0 15,6 4-29-15,0 1-6 0,0-1 0 0,0 4-1 16,6 1-9-16,-3-3-2 0,0 2 0 0,0 3 0 16,6-5-20-16,-3 0 0 0,0 0 0 0,0 0-12 15,3-3 12-15,-3 0 0 0,0-2 0 0,3-3 8 16,-1 0 3-16,-8-8 1 0,0 5 0 0,9-2 0 16,0-6 1-16,-9 3 1 0,0 0 0 0,3-8 0 15,6 0 14-15,0-5 2 0,-6 0 1 0,0-3 0 16,0 0-23-16,3 0-8 0,-3 0 0 0,0 0 0 0,-3 3 0 15,3-5 0-15,3 2 0 0,-3 2 0 0,3-1 0 16,-3 4-13-16,-3 0 1 0,6 3 0 0,0 3-1 0,-6 5 0 16,0-5 0-16,0 2 0 0,9 11-7 0,-9-3 0 15,3 3-1-15,0 6 0 0,0 2 6 0,0 5 2 16,0 0 0-16,-3 5 0 0,3-2 13 0,0 8-12 16,-3-3 12-16,5 0-12 0,-2 5 12 0,-3-2 10 15,3 0-2-15,-3 2 0 0,0-2-8 0,0-3-9 16,-3 0 9-16,3 0-13 0,-3-2 13 0,-2-1 0 15,-4-2 9-15,0 3-9 0,-3-6 22 0,3 3-2 16,-3-3 0-16,-3 0 0 0,-3 0 12 0,0-5 3 16,3 3 0-16,1-6 0 0,-1 3-20 0,0-6-4 0,0-2-1 15,0 0 0-15,0-3 2 0,0-2 1 16,3-3 0-16,0 0 0 0,1 0-29 0,2-5-5 16,0-3-2-16,3-3 0 15,3 1-131-15,0-4-26 0,3 1-6 0,3-3-1 0</inkml:trace>
  <inkml:trace contextRef="#ctx0" brushRef="#br0" timeOffset="104900.2299">22966 3609 1832 0,'0'0'40'0,"0"0"9"0,0 0 2 0,0 0 0 0,-6 8-41 0,-3-3-10 16,9 3 0-16,-9 0 0 0,-3 0 108 0,9 0 19 16,-3 2 4-16,-3 4 1 0,-2-1-47 0,11 0-9 15,-6-2-1-15,0 5-1 16,3 0-21-16,-3-1-4 0,6-1-1 0,0-1 0 0,9 0-19 0,-6-2-4 16,3-1-1-16,-3-2 0 0,8 0-24 0,-2 0 0 15,0-3 0-15,6 3 0 0,0-5 10 0,-3 0 3 16,3-3 1-16,0 0 0 31,3 2-109-31,-6-4-21 0,5 2-5 0,-2-3-1035 0</inkml:trace>
  <inkml:trace contextRef="#ctx0" brushRef="#br0" timeOffset="105389.1188">23276 3752 2168 0,'0'0'61'0,"0"0"15"0,6-5-61 0,-6 5-15 0,0 0 0 0,0 0 0 0,0 0 86 0,0 0 14 16,3 0 4-16,-3 0 0 0,11 5-28 0,-2 5-6 16,0-2-1-16,-3 3 0 0,0-1-33 0,3 4-6 15,0 2-2-15,-3-3 0 0,0 3-14 0,-6 0-3 16,6-3-1-16,-6 3 0 0,0 0-10 0,-6-1 12 16,6-1-12-16,-3 2 12 0,-3-3-12 0,3-3 0 0,-6 4 0 15,9-4 0 1,-9-2-117-16,9-3-19 0,0-5-4 0,0 0-993 0</inkml:trace>
  <inkml:trace contextRef="#ctx0" brushRef="#br0" timeOffset="105654.9536">23514 3516 2091 0,'0'0'46'0,"0"0"10"0,0 0 1 0,0 0 2 0,6 3-47 0,3-6-12 0,0 3 0 0,5 0 0 16,-2 0 59-16,3 0 9 0,3 0 3 0,3 0 0 16,-3 0-7-16,3-5 0 0,-1 5-1 0,1-3 0 0,0 3-35 0,0 0-6 15,-9 0-2-15,9 0 0 0,-3 0-20 0,-1 0 0 16,1 0 0-16,-3 0 0 15,-3 0-31-15,6 0-10 0,-6 0-3 0,6 0-713 16,-6 0-143-16</inkml:trace>
  <inkml:trace contextRef="#ctx0" brushRef="#br0" timeOffset="105992.3966">24094 3323 1683 0,'0'0'48'0,"0"0"10"0,0 0-46 0,0 0-12 0,0 0 0 0,0 0 0 0,0 0 99 0,-3 5 17 16,-3 3 4-16,6 3 1 0,0 0-23 0,0 2-5 15,9 0-1-15,-6 8 0 0,0-2-24 0,3 5-6 16,3-3-1-16,0 5 0 0,0 1-14 0,0-1-3 0,3 1-1 0,0 2 0 16,-1-3-19-16,-2 1-4 0,3-4-1 0,-3 4 0 15,0-3-11-15,3-1-8 0,-3 1 12 16,3-3-12-16,-3-2 8 0,0-3-8 0,-3-3 0 16,0 0 0-16,3 1-12 0,-9-4-5 0,9-2-2 0,-3-3 0 31,-6-5-47-31,5 3-10 0,-5-3-1 0,9 0-703 0,-3-8-140 0</inkml:trace>
  <inkml:trace contextRef="#ctx0" brushRef="#br0" timeOffset="106226.7744">24368 3373 1713 0,'0'0'37'0,"0"0"8"0,0 0 2 0,-9 0 2 0,6 0-39 0,-3 3-10 16,0 2 0-16,0 3 0 0,-3 0 104 0,-3 5 20 15,3 1 3-15,1-1 1 0,-7 5-20 0,-3-2-3 16,9 6-1-16,-12 1 0 0,6-2-23 0,-3 3-5 16,0 0 0-16,-2 5-1 0,5-5-29 0,0 2-6 15,-6 1 0-15,12-1-1 0,-6 1-25 0,3-1-5 16,-3-2-1-16,6 0 0 16,4-3-41-16,2 0-9 0,0-2-2 0,3-3-815 15,-3 0-163-15</inkml:trace>
  <inkml:trace contextRef="#ctx0" brushRef="#br0" timeOffset="106559.4037">24490 3739 2066 0,'0'0'45'0,"0"0"10"0,-9 2 1 0,3-2 3 0,-3 3-47 0,0 2-12 16,0-2 0-16,0 2 0 0,1 0 95 0,2 6 17 16,-3-3 3-16,3 2 1 0,3 4-41 0,0-4-8 15,3 1-2-15,-3 2 0 0,6-2-38 0,0 2-8 16,0-2-2-16,6 2 0 0,3-5-7 0,-4 0-2 15,7 0 0-15,-3-3 0 0,3 3-8 0,0-3-9 16,0-2 9-16,6 2-13 16,0-5-47-16,-4 0-8 0,4 0-3 0,0 0-711 0,0-5-142 15</inkml:trace>
  <inkml:trace contextRef="#ctx0" brushRef="#br0" timeOffset="106914.8264">24621 2712 1538 0,'0'-5'44'0,"0"5"8"0,6-6-41 0,0 4-11 15,3 2 0-15,3 0 0 0,-3 0 97 0,6 8 18 0,-1 5 3 0,-2 0 1 16,6 6-15-16,0 4-2 0,-3 9-1 16,9 5 0-16,0 3-38 0,-4 5-8 0,1 0-2 0,0 8 0 15,0-3 4-15,0 6 1 0,-3 2 0 0,-6 3 0 16,-4 0-11-16,1-3-3 0,-6 0 0 0,-3 0 0 16,-3 0 3-16,-6 3 0 0,6-3 0 0,-14 1 0 15,5-4 1-15,-6 1 0 0,-3-1 0 0,0 1 0 31,0-3-32-31,-5 2-5 0,5 4-2 0,0-6 0 16,-3-1-9-16,-3-1 0 0,6-1 0 0,-8 0-947 16,8-2-193-16</inkml:trace>
  <inkml:trace contextRef="#ctx0" brushRef="#br0" timeOffset="114619.7959">20225 5522 964 0,'0'0'21'0,"0"0"5"0,0 0 1 0,-6 8 0 0,3 2-27 0,3-2 0 0,-3 6 0 0,3-1 0 15,0 0 44-15,-3 0 3 0,0 3 1 0,3 0 0 16,-3-3-12-16,3 6-3 0,-3-3 0 0,3 2 0 16,-3 3 12-16,3 0 3 0,-3 3 0 0,3 3 0 15,-3-3 12-15,0 7 4 0,0 6 0 0,3 0 0 16,-3 3-26-16,0 0-5 0,3 2-1 0,-3 0 0 15,3 3-4-15,-3 0-2 0,3 6 0 0,0-14 0 16,3 5-5-16,-6 0-1 0,3 3 0 0,0 3 0 16,3 0-6-16,-3-1-2 0,-3 1 0 0,3 15 0 15,-3-2 6-15,3 0 1 0,-3-5 0 0,3-1 0 16,0-5-3-16,-3-2-1 0,3 0 0 0,0-1 0 0,0-2 5 16,3 3 2-16,-6 0 0 0,3 2 0 0,0-3-3 0,0 1-1 15,0 2 0-15,-3-2 0 0,3-3-18 0,0 0-11 16,-6 3 2-16,3-1 0 0,3 1 9 0,-3-3 8 15,0 0-8-15,3-3 11 0,-3 3-11 0,3 0 10 16,0-5-10-16,0 2 10 0,0 3-10 0,0 0 10 16,3 3-10-16,-3-1 10 0,0-2-10 0,-3-10 8 15,3 2-8-15,-3 0 8 0,3 2-8 0,0 1 0 16,-3 2 0-16,0-2 8 0,3 2-8 0,-3 14 10 16,3-6-10-16,-3-15 10 15,0 2 0-15,3-3 0 0,-3 3 0 0,0-2 0 0,0-1 1 0,3 3 0 16,0 0 0-16,-3 11 0 0,1-3-3 0,2-6 0 0,0 1 0 0,0-3 0 15,0-3-8-15,-3-2 0 0,0-3 0 0,3 0 8 16,0-2-8-16,-3-3 0 0,3 0 0 0,-3-1 0 16,0-2 0-16,0-2-11 0,3 0 1 0,-3-4 0 31,0 1-14-31,0 0-2 0,0-5-1 0,3-1 0 16,-3 1-25-16,0-3-6 0,3-3-1 0,0-5 0 15,0 5-35-15,0-5-7 0,0 0-2 0,6 6-453 16,-6-6-90-16</inkml:trace>
  <inkml:trace contextRef="#ctx0" brushRef="#br0" timeOffset="115619.8608">19311 9046 1353 0,'0'0'29'0,"0"0"7"0,0 0 0 0,6 0 4 0,3 0-32 0,0 3-8 16,3-1 0-16,-1-2 0 0,1 3 0 0,3 0 0 16,0-1 0-16,0-2 0 0,3 3 0 0,3 0 0 15,3-3 0-15,2 0 0 0,-2 2-8 0,3 1 8 16,0 0-8-16,2-3 8 0,1 0 0 0,0 2 0 16,-3-2 0-16,3 3 0 0,-4-3 0 0,1-3 8 15,3 3-8-15,-3 0 8 0,-1 0-8 0,4 0 0 0,3-2 0 0,0 2 0 16,2 0 0-16,1 2 0 0,-3 1 0 0,0-3 0 15,2 3 14-15,1-1 2 0,-3 1 0 0,0 2 0 16,-1-2-16-16,1 2 11 0,0 0-11 0,2 3 10 16,-2-2-10-16,3 1 0 0,0-1 0 0,-1 2 8 15,-2 0-8-15,0-3 0 0,3 3-12 0,-4-3 12 16,-2 0 0-16,3-2 0 0,0 2 0 0,-1-2 12 16,-2 0-12-16,3 2 0 0,0-5 0 0,2 3 0 15,-2-1 0-15,0-2 0 0,0 3 0 0,-1-3 0 16,1 3 0-16,-3-1 0 0,0-2 0 0,-1 3 8 15,-2 0 3-15,3-1 0 0,6-2 0 0,-4 3 0 16,4-3 9-16,0 2 3 0,-3-2 0 0,-1 0 0 0,4 0-23 16,-3 0 0-16,-1 0 0 0,-2 0 0 0,3 0-8 0,-3 0 0 15,-1 0 0-15,1 0 0 0,-3 0 18 16,6 0 4-16,0 0 1 0,-1-2 0 16,1 2 3-16,0-3 1 0,-3 3 0 0,-7 0 0 0,1-2-5 0,0 2-1 15,3-3 0-15,-3 3 0 0,-4-3 9 0,4 3 2 16,0 0 0-16,6-2 0 0,-3-1-24 0,-1 0 0 15,1-2 0-15,3 5-12 0,-3 0 21 0,-1-3 4 16,-2 1 1-16,3-1 0 0,-3-2-14 0,3 5 0 16,-3 0-12-16,-1-3 12 0,-2 0 0 0,3 1 0 15,0 2 0-15,0-3 0 0,-4 1 0 0,1 2 0 0,6-3 0 0,-3 0 0 16,-3 1 0-16,3-1 0 0,-1 3 9 0,4-3-9 16,0 3 0-16,3 0 0 0,-4-2 0 0,1 2 0 15,-3 0 0-15,0 0 0 0,-3 2 0 0,0-2 0 16,-1 0 13-16,4 0 4 0,0 0 1 0,0 3 0 15,0 0-8-15,-1-1-2 0,1-2 0 0,3 3 0 16,0 0 13-16,0-3 3 0,-1 0 0 0,1 2 0 16,0 1-24-16,0-1 9 0,-3 1-9 0,-1 0 0 15,-2-3 10-15,3 0-10 0,-3 2 8 0,0 1-8 16,0-3 0-16,-1 0 0 0,1-3 0 0,0 3 0 16,-3 0 12-16,9 0-4 0,-6 3 0 0,-1 0 0 15,1-1-8-15,-3 1-17 0,-3 2 4 0,6-2-884 16</inkml:trace>
  <inkml:trace contextRef="#ctx0" brushRef="#br0" timeOffset="116609.4343">24285 8943 1011 0,'0'0'22'0,"0"0"5"0,0 0 1 0,0 0 0 0,0 0-28 0,-6-3 0 0,6 1 0 0,0 2 0 16,-6-3 69-16,6 3 8 0,0 0 2 0,0 0 0 15,0 0-7-15,0 0-2 0,0 0 0 0,0 0 0 16,0 8-2-16,0 3 0 0,3-4 0 15,0 7 0-15,-3 4-36 0,9 3-7 0,0-2-1 0,-3 5-1 16,-1-6-1-16,4 3 0 0,-3-2 0 0,0 2 0 16,3-5-2-16,3 2 0 0,-3-4 0 15,0 2 0-15,0-3-20 0,-6-3-15 0,3 1 3 0,-3 0 0 16,3-4 12-16,-3-1-9 0,0-1 9 0,-3 0-8 31,0-5-33-31,0 0-7 0,0 0 0 0,0 0-506 0,0 0-101 0</inkml:trace>
  <inkml:trace contextRef="#ctx0" brushRef="#br0" timeOffset="116857.1784">24454 8943 1760 0,'-15'3'39'0,"7"-1"8"0,8 4 1 15,-12-1 1-15,9 3-39 0,-6 0-10 0,3 2 0 0,-6-2 0 0,3 5 60 0,-3 1 11 16,3-1 1-16,3 3 1 16,-9 0-8-16,6-3-1 0,-3 5-1 0,0-2 0 15,4 3-28-15,-10-6-6 0,6 3-1 0,3-3 0 0,3-2-19 0,0 2-9 0,-3-2 8 0,0-4-8 47,6 1-29-47,0-2-11 0,-3-1-3 0,6-5-632 0,0 0-126 0</inkml:trace>
  <inkml:trace contextRef="#ctx0" brushRef="#br0" timeOffset="117801.2239">24526 9184 903 0,'-6'5'20'0,"6"-5"4"0,0 0 0 0,0 0 2 0,0 0-26 0,0 0 0 15,-3 3 0-15,3-3 0 0,0 0 68 0,-6 2 9 16,3 1 2-16,3-3 0 0,0 0-15 0,0 0-4 16,0 0 0-16,0 0 0 0,-3 3-16 0,3-3-3 15,0 0-1-15,-3 2 0 0,0-2 4 0,3 0 0 16,0 0 0-16,0 0 0 0,0 0-3 0,0 0 0 16,0 0 0-16,0 0 0 0,0 0-9 0,0 0-1 15,-9 6-1-15,9-6 0 0,0 0-14 0,0 0-2 16,0 0-1-16,0 0 0 0,0 0 3 0,0 0 0 15,0 0 0-15,0 0 0 0,0 0 1 0,0 0 1 16,0 0 0-16,0 2 0 0,0-2-1 0,0 0 0 16,0 0 0-16,0 0 0 0,0 0-5 0,0 0 0 0,0 0-1 15,0 0 0-15,0 0-11 0,0 0 0 0,0 0 9 16,0 0-9-16,0 0 9 0,0 0-9 0,0 0 12 0,0 0-12 16,0 0 12-16,0 0-4 0,0 0 0 0,0 0-8 15,0 0 15-15,0 0-4 0,0 0-1 0,0 0 0 16,0 0-10-16,0 5 12 0,-3 1-12 0,3-6 12 15,-6 8-12-15,6 0 10 0,0-3-10 0,0 3 10 16,0 0-10-16,0 2 0 0,0-2 9 0,0 3-9 16,0-3 0-16,0-3 0 0,0 6 0 0,0-3 0 15,6-3 0-15,-3 0 0 0,-3-5 0 0,0 0 0 16,0 0 0-16,9 3 0 0,3 0 0 0,-3-6 0 16,0 3 0-16,0-5 0 0,0 2 0 0,0-2 0 0,-4-1 0 15,4-2 0-15,3 3 0 0,-6-3 0 16,-3 0 0-16,3-2 8 0,-6 2-8 0,0 0 0 0,0 0 8 0,-6 0-8 15,3 0 10-15,-6 0-10 0,0 0 0 0,0 3 0 16,-2 2 0-16,-7-2 0 16,6 2-15-16,0 1-9 0,3-1-1 0,-3 3-671 15,0-3-133-15</inkml:trace>
  <inkml:trace contextRef="#ctx0" brushRef="#br0" timeOffset="119093.9014">19570 4831 1190 0,'0'0'33'0,"0"0"9"0,0 0-34 0,0 0-8 0,0 0 0 0,0 0 0 16,0-5 66-16,0 5 11 0,0 0 3 0,3-5 0 16,-3 5-26-16,0 0-5 0,0 0-1 0,0 0 0 15,0 0-20-15,0 0-4 0,0 0 0 0,6 2-1 16,-6-2 0-16,6 6 0 0,0 2 0 0,0 2 0 15,-3 1-6-15,2 2-1 0,1-2 0 0,0 2 0 16,-3 0-16-16,6 0 10 0,-3 0-10 0,0-2 8 0,0 0-8 16,-3-1 8-16,3 1-8 0,0-3 8 0,0 0-8 0,0 0 8 15,0-3-8-15,0-2 8 0,-6-3 8 0,6 2 2 16,-6-2 0-16,6 0 0 0,0-2 10 0,0-4 3 16,3 1 0-16,-6-3 0 0,3 0-16 0,-1 0-3 15,1-2-1-15,0-1 0 0,0 0-11 0,-3-2 8 16,0-3-8-16,0 3 8 0,0-3-8 0,0 3 0 15,0 0 0-15,0 0 0 0,-3-1 0 0,3 4 0 16,-3 2 0-16,3-3 0 0,-3 3 0 0,3 3 0 0,-3 5 0 0,0 0 0 16,0 0 0-16,0 0-9 0,0 0 9 0,0 0-13 15,6 5-7-15,0 3-2 0,0 3 0 0,0 2 0 16,0 3 22-16,0 0 0 0,-3 2 0 0,0 1 0 16,3-1 0-16,-3 3 0 0,3-2 0 0,-6 2 0 15,3 0 12-15,-3 3 0 0,0-3 0 0,0 0 0 16,0 3 11-16,-3-3 2 0,0 1 1 0,-3-4 0 0,0 1 14 0,0-3 2 15,0-1 1-15,-3-1 0 0,-3-1-6 0,3-3-1 16,-3-2 0-16,3 0 0 0,-3-2-17 0,0-1-4 16,1-2-1-16,-1 2 0 0,3-5-14 0,0 0 8 15,3 0-8-15,0-3 0 16,0 1-26-16,3-4-11 0,3 6-3 0,3-5 0 16,0-3-120-16,3-3-24 0,0 1-4 0</inkml:trace>
  <inkml:trace contextRef="#ctx0" brushRef="#br0" timeOffset="119375.1789">20013 4982 824 0,'0'0'23'0,"0"8"6"0,0-3-29 0,0 3 0 0,0 0 0 0,0 0 0 16,3 0 67-16,0-3 7 0,-3-5 2 0,6 6 0 15,0-1-20-15,3-2-3 0,-3-3-1 0,3 0 0 16,0-3-1-16,3 0-1 0,-3-2 0 0,0-3 0 16,3 0-2-16,-4 0 0 0,1-2 0 0,-3-1 0 15,0 3 10-15,-3-2 2 0,0 2 0 0,-3 0 0 16,-3 0 17-16,-3 0 4 0,0 0 1 0,-3 3 0 16,1-1-7-16,-1 1-2 0,-3 0 0 0,0 2 0 15,3 3-45-15,-3 0-8 0,0 0-3 0,3 0-733 16,0 3-148-16</inkml:trace>
  <inkml:trace contextRef="#ctx0" brushRef="#br0" timeOffset="121438.7072">22383 7165 831 0,'0'-5'18'0,"0"5"4"16,0 0 1-16,0 0 1 0,-3-3-24 0,3 3 0 0,0 0 0 0,-6-3 0 0,6 3 42 0,0 0 4 16,0-5 1-16,0 5 0 0,0 0-11 0,0 0-1 15,0 0-1-15,0 0 0 0,0 0 10 0,0 0 1 16,0 0 1-16,0 0 0 0,0 0-20 0,0 0-4 15,0 0-1-15,0 0 0 0,0 5-5 0,0 3 0 16,6-2-1-16,-3-1 0 0,-3 3-15 0,6-3 0 16,0 0 0-16,-6-5 0 0,0 0 0 0,5 6 12 15,4-4-3-15,0 1-1 0,-3-3 18 0,3-3 3 0,0 3 1 0,-3-5 0 16,3 0-2-16,-3-1 0 0,3 1 0 0,-6-3 0 16,6 3-10-16,-6-3-2 0,0 3-1 15,0-1 0-15,-3-2-2 0,0 3 0 0,0 0 0 0,-6 0 0 16,3 2 1-16,0-2 0 0,-3-1 0 0,6 4 0 15,-3-1-3-15,-3 0-1 0,0 3 0 0,6 0 0 16,0 0-10-16,-6-2 8 0,0 4-8 0,6-2 8 16,0 0-8-16,-6 6 0 0,0 2 0 0,6-8-11 15,-3 8 11-15,0 0-8 0,-3 2 8 0,6-2-8 16,0 0 8-16,6 0-8 0,-3 0 8 0,-3-3-8 16,3 3 8-16,0-3 0 0,3-2 0 0,0 2 0 15,0-2 0-15,-6-3 0 0,9 0 0 0,0 0 0 0,-3-3 11 0,0 1 4 16,0-1 1-16,3-2 0 0,-3-1 4 0,0-1 2 15,-3 1 0-15,0-2 0 0,0 0-6 0,-3-2 0 16,0 2-1-16,0 0 0 0,-3 0-3 0,0 0 0 16,-3-3 0-16,0 6 0 0,0-3-2 0,-3 3-1 15,0 0 0-15,3 2 0 0,-6 0-1 0,0 1 0 16,0 2 0-16,3 2 0 0,0 1-8 0,0 0 8 16,-3 5-8-16,7-3 8 0,-4 5-8 0,-3 1 0 15,9 0 0-15,-3-1 8 0,0 1-8 0,3-1 0 16,0 1 0-16,-3 0 0 0,6-1 0 0,0-2 0 15,3-3 0-15,0 3 0 0,-3-2 18 0,6-1 2 0,0-3 0 16,3 1 0-16,0 0-6 0,0-3-1 0,2 0 0 0,1-3-673 16,-3-2-134-16</inkml:trace>
  <inkml:trace contextRef="#ctx0" brushRef="#br0" timeOffset="122541.1801">22424 7601 1206 0,'0'0'26'0,"0"0"6"0,0 0 0 0,0 0 3 0,0 0-35 0,0-2 0 0,-3 2 0 0,3 0 0 16,0 0 75-16,0 0 8 0,0 0 1 0,0 0 1 16,0 0-34-16,0 0-7 0,0 0-2 0,0 5 0 15,-3-2-30-15,3-3-12 0,0 0 8 0,0 0-8 16,0 5-14-16,0-5-8 0,0 8-2 0,3 3 0 31,-3-3-151-31,0-1-30 0,-3 4-7 0,6-3 0 0</inkml:trace>
  <inkml:trace contextRef="#ctx0" brushRef="#br0" timeOffset="122666.1844">22421 7953 1026 0,'0'0'22'0,"0"0"5"0,3 8 1 0,-3 0 1 0,6-2-29 0,-6-6 0 15,0 5 0-15,3 3 0 0,-3-8 42 0,3 5 2 16,3 3 1-16,-6-8 0 0,0 0-28 0,3 5-5 15,-3-5-2-15,0 8 0 16,0-8-34-16,3 8-8 0,0 0 0 0,-3 0-1 0</inkml:trace>
  <inkml:trace contextRef="#ctx0" brushRef="#br0" timeOffset="122838.2597">22436 8260 932 0,'6'11'20'0,"-6"-11"5"0,0 0 1 0,-3 10 0 0,3-2-26 0,0-2 0 0,3 2 0 0,-3 0 0 16,0 0 43-16,3-3 3 0,-3 3 1 0,3-3 0 15,-3-5-30-15,0 8-5 0,3 0-2 0,0 0 0 16,0 0-10-16,0-3 0 0,0 3 0 0,0-3-11 16,-3 3-9-16,3-2-1 0,-3 1-1 0,0 1 0 31,0 0-7-31,0-2-2 0,0-6 0 0,-3 10 0 0,3-2 7 0,-3 0 0 0,0 0 1 0,3 3-239 16,-3-1-48-16</inkml:trace>
  <inkml:trace contextRef="#ctx0" brushRef="#br0" timeOffset="122999.6379">22398 8726 957 0,'0'0'20'0,"0"0"5"0,0 11 1 0,-3-4 2 0,0-1-28 0,3-6 0 16,-3 10 0-16,3-10 0 0,0 6 50 0,-3 2 4 15,3-8 1-15,0 8 0 0,0-3 7 0,0-5 2 16,0 0 0-16,3 5 0 0,0 0-24 0,-3-5-5 16,0 0-1-16,0 0 0 0,0 0-14 0,0 0-4 0,3 6 0 15,-3-1 0 1,0-5-35-16,3 5-7 0,-3-5-2 0</inkml:trace>
  <inkml:trace contextRef="#ctx0" brushRef="#br0" timeOffset="123484.0751">22341 9342 1250 0,'0'0'35'0,"-3"-2"9"0,-3-1-36 16,6 3-8-16,0 0 0 0,0 0 0 0,0 0 60 0,0 0 11 15,0 0 1-15,0 0 1 0,0 3-10 0,0-3-3 0,0 10 0 0,6 4 0 16,0 1-5-16,-3 1-2 0,6 3 0 0,-3 5 0 15,3 0-11-15,0-1-2 0,0 1-1 0,-3 0 0 16,2 2-19-16,1-2-3 0,3-3-1 0,-6 1 0 16,0-4-16-16,3 1 8 0,0-4-8 0,0-1 0 15,0-1 10-15,-6-5-10 0,6 2 8 0,-3-2-8 16,0 0 0-16,-3-2-16 0,0-1 3 0,3 0 0 31,-3-5-132-31,-3 0-27 0,3-2-4 0</inkml:trace>
  <inkml:trace contextRef="#ctx0" brushRef="#br0" timeOffset="123718.3064">22514 9451 1638 0,'0'0'36'0,"0"0"7"0,-3 5 1 0,-3 1 3 0,0 1-38 15,0 4-9-15,0 0 0 0,-6-1 0 0,9 1 68 0,-3-1 11 16,-3 4 2-16,0-1 1 0,0-3-22 0,0 6-4 15,0 3 0-15,3-1-1 0,-3-4-32 0,3 1-7 16,-2-1 0-16,2-1-1 0,-6 0-15 0,12 0 0 16,-6 1 0-16,3-4 0 15,0 1-32-15,3-3-2 0,0 0-1 0,0 0 0 16,3-3-140-16,-3-5-28 0,6 5-5 0</inkml:trace>
  <inkml:trace contextRef="#ctx0" brushRef="#br0" timeOffset="123931.5181">22707 9586 1407 0,'-15'3'40'0,"9"-1"8"0,-3 1-38 0,0 2-10 0,3-2 0 0,0 5 0 16,-2 2 61-16,2-2 11 0,0 3 1 0,-3 2 1 15,3 0 11-15,0 0 3 0,-3 1 0 0,6-1 0 16,0 0-11-16,0-2-1 0,3 2-1 0,0-2 0 0,0-1-37 0,3-2-7 15,6 3-2-15,0-3 0 0,-3-3-21 0,3-2-8 16,6-1 0-16,-1-2 9 0,1-2-9 0,6 2-11 16,-3-3 3-16,3-2-676 15,-3-3-136-15</inkml:trace>
  <inkml:trace contextRef="#ctx0" brushRef="#br0" timeOffset="124884.9016">20219 7329 1098 0,'0'0'24'0,"0"0"4"0,0 0 2 0,0 0 2 0,0 0-32 0,6 3 0 0,0-3 0 0,0 2 0 16,-1-2 0-16,4 0 8 0,0-2-8 0,3 2 0 15,0-3-14-15,0 0-6 0,0 1 0 0,0 2-1 16,3-3-44-16,0 0-9 0,-3 1-2 0</inkml:trace>
  <inkml:trace contextRef="#ctx0" brushRef="#br0" timeOffset="125284.0312">21603 7218 656 0,'9'-3'18'0,"-9"3"6"0,9 0-24 0,0 0 0 16,2 0 0-16,1 0 0 0,0 0 39 0,6 0 3 15,-3 0 1-15,3 5 0 0,0-5-29 0,0 3-6 0,-4 0 0 16,4-3-8-16,3 2 9 0,-6 1-9 0,3 0 0 0,0-1 9 16,-3 1 8-16,3-3 2 0,-4 3 0 0,1-1 0 15,0-2 14-15,0 0 3 0,0 0 1 0,0 0 0 16,-3 0-15-16,3 0-3 0,2 0-1 0,-2-2-492 15</inkml:trace>
  <inkml:trace contextRef="#ctx0" brushRef="#br0" timeOffset="126451.039">19391 7014 1026 0,'0'0'22'0,"0"0"5"0,0 0 1 0,0 0 1 0,0 0-29 0,-3-5 0 0,3 5 0 0,0-5 0 15,3-1 61-15,-3 6 7 0,0-5 0 0,0 5 1 16,3-8-9-16,0 3-1 0,-3-1-1 0,0 6 0 16,3-5-14-16,-3 5-2 0,0 0-1 0,0 0 0 15,0 0-17-15,0 0-4 0,0-5-1 0,0 5 0 16,0 0 5-16,0 0 0 0,0 0 1 0,0 0 0 15,0 0-2-15,0 0-1 0,0 0 0 0,0 0 0 16,0 0-8-16,-3 5-2 0,0 0 0 0,3 3 0 16,-3-2-12-16,3 2 9 0,-3 0-9 0,3-1 8 15,0 1-8-15,-3 3 0 0,3 0 0 0,0-1 8 16,0 1-8-16,3-1 8 0,-3 1-8 0,3 2 8 0,0-2-8 16,0-3 0-16,0 2 0 0,0 1 0 0,3-1 0 0,0-2 0 15,0 0 0-15,3 0 0 0,0 0 0 16,-3-3 0-16,0 1-9 0,3-1 9 0,0-2 0 0,0-3 0 15,-4 0 0-15,1 0 0 0,3 0 0 0,-3-3 0 0,0 0 0 0,-3-2 9 16,3 0 11-16,0 0 1 0,-3-1 1 16,3-2 0-16,0 0-22 0,-3-2-15 0,0 2 3 15,0-3 0-15,0 1 12 0,0-1 0 0,0-2 0 0,0 2 10 16,0-2-10-16,0 2 0 0,0 1 0 0,-3-1 0 16,0 3 0-16,0-2 0 0,0 4 0 0,-3-1 0 15,0 1 0-15,3 6 0 0,0 0 0 0,0 0 0 16,0 0 0-16,0 0 8 0,0 0-8 0,0 0 0 15,0 0 0-15,0 0 0 0,0 0 0 0,6 8 0 16,0 3 0-16,-3 2 0 0,3 3 8 0,0 0-8 16,0-3 8-16,2 5-8 0,-5 1 8 0,6 2-8 15,-6-2 0-15,3 2 8 0,0 0-8 0,-3 0 0 16,3 3 8-16,-3 0-8 0,-3 0 8 0,0-1-8 0,0 1 19 16,-3-3-2-16,0 3 0 0,-3-3 0 0,-6 1 15 0,3-4 2 15,-2 3 1-15,2-5 0 0,-3 0-4 0,0 0-1 16,-3 0 0-16,3-6 0 0,0 1-2 0,0-6-1 15,0 3 0-15,-3-3 0 0,4-2-10 0,-1-3-1 16,3 0-1-16,-3-3 0 0,6 1-15 0,0-1 0 16,0 1 0-16,3-4-10 15,0 1-46-15,3-3-10 0,0 0-2 0,3-3 0 16,0 1-124-16,6-1-24 0,-3 1-6 0</inkml:trace>
  <inkml:trace contextRef="#ctx0" brushRef="#br0" timeOffset="126740.5048">19844 7131 1605 0,'0'0'35'0,"0"0"7"0,0 0 2 0,-6 0 2 0,0 0-37 0,3 0-9 16,3 0 0-16,-6 5 0 0,0-3 44 0,0 1 8 15,0 2 0-15,3 3 1 0,-3-2-12 0,3 2-2 16,0 0-1-16,0 2 0 0,0-2 6 0,3 3 2 16,-3-1 0-16,6 1 0 0,0-3-2 0,-3 2-1 0,3 1 0 0,0-3 0 15,0 0-19-15,0 0-4 0,6-3-1 0,-3 0 0 16,0-2-3-16,3 0-1 0,3-3 0 0,0-3 0 16,2 0-15-16,1-2 0 0,3-3 0 0,-3-3-704 15,0 4-140-15</inkml:trace>
  <inkml:trace contextRef="#ctx0" brushRef="#br0" timeOffset="142033.2109">20311 9118 1364 0,'0'0'30'0,"0"0"6"0,0 0 2 0,0 0 0 16,0 0-30-16,0 0-8 0,0 0 0 0,0 0 0 0,-6-3 56 0,6 3 9 16,0 0 3-16,0 0 0 0,0 0-13 0,0 0-3 15,0 0 0-15,0 0 0 0,0 0-35 0,0 0-7 16,0 0-2-16,0 0 0 0,0 0-8 0,0 0-11 15,0 0 3-15,0 0-528 16,0 0-106-16</inkml:trace>
  <inkml:trace contextRef="#ctx0" brushRef="#br0" timeOffset="142215.7826">20567 8916 1458 0,'0'0'32'0,"0"0"6"0,0 0 2 0,0 0 1 0,6-7-33 0,0 4-8 16,3-2 0-16,-3-3 0 0,3 0 0 0,0 0 8 16,2-3-8-16,1 1 8 0,3-1-18 0,0-2-4 15,0 0-1-15,-3 2 0 16,0 0-22-16,3-2-5 0,-3 0-1 0,5-3-351 16,-2 0-70-16</inkml:trace>
  <inkml:trace contextRef="#ctx0" brushRef="#br0" timeOffset="142728.8968">20918 8517 1231 0,'6'-3'27'0,"-6"3"5"0,6-2 2 0,3-4 1 0,-3 1-35 0,0 2 0 0,0-2 0 0,0 0 0 16,0 2 108-16,0-5 14 0,-6 8 3 0,6-5 1 16,3 0-52-16,-3-1-10 0,0 1-3 0,-1 0 0 15,4-3-39-15,0 0-8 0,0 0-2 0,0 0 0 16,0 0-12-16,3 0-13 0,3-2 2 0,-3-1 1 16,3 0-58-16,0 1-11 0,-1-3-2 0,1-1-1 15,0 1-83-15,3-3-17 0,-3 3-3 0,3-3-1 16,-6 0 5-16,0 3 1 0,0-3 0 0,5 3 0 15,1 2 113-15,-6 1 23 0,0-1 5 0,0 1 1 0,0-1 139 0,0 3 28 16,0 0 6-16,-6 0 1 0,0 3 40 0,3-3 8 16,2 0 1-16,-2 0 1 0,0 3-77 0,0-3-15 15,-3 3-3-15,3-1-1 0,3-2-48 0,-3 0-10 16,0 1-1-16,0-1-1 0,3-3-30 0,0 3 0 16,2-3 0-16,-2 1-10 15,6-1-50-15,-3 1-9 0,3-4-3 0,3 1 0 16,-3 3-24-16,-3-1-6 0,5 1-1 0,-2-1 0 15,6 3 27-15,-3-3 6 0,-3 1 1 0,0 2 0 16,-3 0 27-16,-1 0 6 0,1 0 0 0,0 0 1 16,3 0-25-16,-3 0-4 0,-6-2-2 0,9-1 0 15,-3 1-6 1,-1-1 0-16,1 3-1 0,-3-3 0 0,0 3 62 0,0-2 11 0,0 2 0 0,0-5 10 16,-3 2 98-16,3-2 19 0,0 0 4 0,-3 2 1 0,2 3-6 0,-2-2-1 15,0-1 0-15,3 3 0 0,-3-3-29 0,3 4-5 16,-3-1-2-16,0 0 0 0,0-3-29 0,0 3-5 15,3 0-2-15,-3-2 0 0,0 2-11 0,-1 0-2 16,1-3-1-16,3 1 0 0,-3-1 2 0,3 3 1 16,0-3 0-16,-3 4 0 0,-6-4-5 0,6 3-1 15,3 3 0-15,-3-3 0 0,-3 2-6 0,0-1-2 0,0 1 0 0,0 1 0 16,-1 0-28-16,4-1 0 0,-9 6 0 0,3-5-648 16,3 0-135-16</inkml:trace>
  <inkml:trace contextRef="#ctx0" brushRef="#br0" timeOffset="143282.3951">19129 9869 1630 0,'0'0'36'0,"-3"3"7"0,3-3 1 0,-6 2 3 0</inkml:trace>
  <inkml:trace contextRef="#ctx0" brushRef="#br0" timeOffset="143963.4381">18412 10557 1093 0,'-9'10'31'0,"3"-4"7"0,0-1-30 0,3 3-8 0,-3-3 0 0,0 1 0 16,0-1 88-16,3 0 16 0,-3 0 3 0,6-5 1 16,0 0-28-16,0 0-6 0,0 0-1 0,0 0 0 15,0 0-13-15,0 0-2 0,0 0-1 0,9-2 0 16,0-3-11-16,-3 2-2 0,3-2-1 0,3-3 0 16,0-3-19-16,3 0-3 0,0-2-1 0,-1 0 0 15,4-3-5-15,3-8-2 0,3 3 0 0,3-3 0 16,0 3-1-16,2-3-1 0,1 1 0 0,0-1 0 0,3-3 2 15,-1 1 1-15,-2 2 0 0,3-2 0 0,-3-1-2 0,2 1-1 16,1-1 0-16,-3 1 0 0,3-1-3 0,-1-2-8 16,1 3 12-16,0 2-4 0,-3 0-8 0,2 0 10 15,-2 0-10-15,0 3 10 0,-3 0-2 0,-4 3-8 16,4 2 12-16,-3-3-4 0,-3 3-8 0,3 0 10 16,0 1-10-16,-4 1 10 0,-2-4-2 0,3 5 0 15,0-3 0-15,3 0 0 0,3 0 0 0,-4 0-8 16,1 0 12-16,0 0-4 0,0 0 1 0,0 1 0 0,-1-4 0 15,-2 1 0-15,3-1-9 0,0 1 8 16,-3-1-8-16,0 3 8 0,-1 0 0 0,1 0-8 16,-6 6 12-16,0-1-4 0,-3 1 1 0,0 2 0 0,-3 2 0 15,0 1 0-15,-3 0 28 0,0 2 6 0,-6 3 1 0,6-2 0 16,-6 2-16-16,0 0-4 0,0 0 0 0,2-6 0 16,4 4 10-16,-6 2 2 0,0 0 0 0,3-3 0 15,-3 3-12-15,6-3-3 0,-3-2 0 0,-3 5 0 16,3-5-1-16,3-1 0 15,0 4 0-15,-6 2 0 0,0-6-4 0,0 6 0 16,6-5-1-16,-3 0 0 0,0 2-15 0,-3 3 8 0,3-8-8 0,0 3 0 16,0 2 0-16,-3 3-12 0,3-5 1 0,-6 0 0 31,0-1-26-31,6 4-6 0,0-3-1 0,0-1 0 16,-3 4-146-16,3-4-30 0,0 1-5 0</inkml:trace>
  <inkml:trace contextRef="#ctx0" brushRef="#br0" timeOffset="145856.4871">20740 9081 1638 0,'0'0'36'0,"0"0"7"0,0 0 1 0,0 0 3 0,0 0-38 16,0 0-9-16,0 0 0 0,0 0 0 0,0 0 63 0,0 0 10 16,0 0 3-16,0-3 0 0,0-2-8 0,0-3-2 0,0 2 0 15,0 1 0-15,0 0-14 0,0-3-4 0,0 0 0 16,-3 0 0-16,3 3-1 0,-3-1-1 15,3-2 0-15,0 3 0 0,0-3-26 0,-3 3-4 0,0-3-2 16,3 0 0-16,0-3 5 0,-3 4 1 0,0 1 0 16,3-2 0-16,-3-2 0 0,0 2 0 0,0 0 0 0,0 0 0 15,-3 0-4-15,3 0 0 0,0-3 0 0,-3 3 0 16,3 1-16-16,-3-4 0 0,3 3 0 0,-3-3 0 16,-3 1 0-16,3 2 0 0,-3-3 0 0,3-2 0 15,0 3 0-15,-3-1 8 0,-2-2 0 0,2 2-8 16,3 1 0-16,-6-1 0 0,0-2 0 0,3 0 0 15,0 2 0-15,-3 0 0 0,0 1 0 0,-6 2 0 16,3-3 0-16,1 3 10 0,-4-2-10 0,0 2 8 16,0-3-8-16,0 3 12 0,3 0-12 0,-3 0 12 15,0-2-12-15,1 2 10 0,-1 3-10 0,0-3 10 16,0 0-10-16,0-3 10 0,0 6-10 0,0 0 10 0,4-1-1 16,-4 1 0-16,-3 0 0 0,0-1 0 0,0 1-9 0,3 2 12 15,-2-2-12-15,-1 2 12 0,-3-2 4 0,0 3 0 16,6-4 1-16,-6 4 0 0,4-1-17 0,-1-2-19 15,0 2 4-15,0 0 1 0,0 1 14 16,0 2-9-16,1-3 9 0,-1 3-8 0,0 0 8 0,-3 0 0 0,3 3 0 0,-3-3-8 16,4 2 8-16,-4 1-8 0,-3 0 8 0,0-1-8 15,0 1 8-15,4 2 0 0,-1-2-9 0,0 2 9 16,3 0 0-16,-3 1-9 0,1-1 9 0,-1-2 0 16,3 2 0-16,0 0 0 0,0 1 0 0,3-1 0 15,0 0-8-15,-2 0 8 0,2 1 0 0,0 2 0 16,0 0 0-16,0 0 0 0,0-3 0 0,-3 5 0 15,4 1-8-15,-4 0 8 0,-3 4 0 0,3-1 0 16,0-4-9-16,0 4 9 0,1-1 0 0,2 0-9 16,-3 0 9-16,3 0 0 0,-3 1 0 0,6-4 8 15,0 3-8-15,4 1 0 0,-4-1-8 0,0 0 8 16,3 0 0-16,0-2 0 0,-3 2 0 0,3 0 0 16,3 1 0-16,-3 2 0 0,0-3 0 0,4 3 0 0,-4 0 0 0,3 2 0 15,0-2 0-15,-3 0 8 0,3 0-8 0,0-3 0 16,0 0 8-16,0 3-8 0,3 0 0 0,0 0 0 15,0 0 0-15,0-3 8 0,-3 3-8 0,3 2 0 16,-2-2 8-16,2 3-8 0,0-3 11 0,0 7-3 16,-3-1 0-16,3-4 0 0,3 1 2 0,0-1 0 15,-3 1 0-15,3-1 0 0,3-2-10 0,-3 0 10 16,0 2-10-16,0-2 10 0,0 5-10 0,3-2 8 16,0 2-8-16,-3 3 8 0,3-3-8 0,3 3 10 15,-3 0-10-15,3 0 10 0,-3-1-10 0,6-1 0 0,-3 1 0 16,0-2 8-16,3 1-8 0,-3-1 0 0,3 0 0 0,-3 0 0 15,0-2 0-15,3-3 0 0,-3 2 8 0,3-2-8 16,-3 0 0-16,0 0 8 16,0 0-8-16,0-1 8 0,-1 1-8 0,4 0 0 0,-3-3 9 0,0 1-9 15,0 2 0-15,0-3 8 0,0-3-8 0,3 4 0 16,-3-4 0-16,0-2 9 0,0 3-9 0,0-3 0 16,0-3 8-16,-3-5-8 0,0 0 0 0,0 0 0 15,0 0 8-15,0 0-8 0,0 0 9 0,0 0-9 16,0 0 12-16,0 0-4 0,0 0-8 0,0 0 12 15,-6-3-12-15,0 1 9 0,3-4-9 0,-3-2 8 16,3 3-8-16,-3-5 0 0,0-1-10 0,0 0 10 16,1-2-11-16,-4 0 11 0,0 0-12 0,-3-1 12 15,3 1-9-15,0-3 9 0,-3 3 0 0,0 0-9 16,-3 0 9-16,3-1 0 0,0 4 0 0,-2-1 0 16,-1 1 0-16,3-1 0 0,-3-2 0 0,3 2 0 0,0 1 0 15,3-4 0-15,-3 7 0 0,3-4 0 0,0 3 0 0,0 0-8 16,3 3 8-16,0-1 0 0,1 1 0 0,-1 3-10 15,6 2 10-15,0 0 0 0,0 0-11 0,0 0 11 16,0 0-10-16,0 0 10 0,0 5-10 16,3 5 10-16,0 1-10 0,2 2 10 0,1 0-9 0,3 1 9 15,0 2-8-15,3-3 8 0,0 3 0 0,0 2 0 16,0 1 0-16,0 2 0 0,3 0 0 0,0 3 0 16,-3-3 0-16,2 3-8 0,-2 0 8 0,3-3 0 15,-3 0 0-15,3-3 0 0,-3-2 0 0,-3 0 0 0,3 0 0 16,-3-5 0-16,0-1 0 0,0 1 9 0,-1-3-9 15,-2 0 0-15,0-3 14 0,0-2-4 0,-6-3-1 0,0 0 0 16,6 2 2-16,-6-2 0 0,0 0 0 0,0 0 0 16,6-5 6-16,-3-3 2 0,0 0 0 0,0 0 0 15,0-5-1-15,-3 0 0 0,3-6 0 0,-3 1 0 16,3-6-6-16,0 0 0 0,3-2-1 0,-3 2 0 16,3 0-11-16,-3 3 10 0,3 0-10 0,-3 2 10 15,3 1-10-15,-3 2 0 0,3 0 0 0,-3 3 0 16,0 2 0-16,0-2 0 0,0 2 0 0,0 1 0 15,0 2 0-15,-3 2 0 0,0-1 0 0,0 7 0 16,-3-3-9-16,3 3-4 0,0-8-1 0,-3 5 0 16,0-2-13-16,3 5-2 15,0 0-1-15,0 0 0 16,-6 0-13-16,6 0-2 0,-6 3-1 0,6-3 0 16,-6 0-9-16,6 0-1 0,-6 2-1 0,0 1 0 0,3 0-131 0,3-3-25 0,-6 0-6 0</inkml:trace>
  <inkml:trace contextRef="#ctx0" brushRef="#br0" timeOffset="146603.9133">18156 8483 1386 0,'0'0'30'0,"0"0"6"0,0 0 2 0,-3 0 2 0,0-3-32 0,3 3-8 0,0 0 0 0,-3-3 0 16,-3 1 60-16,0-1 12 0,0 0 1 0,3 1 1 16,0-4-8-16,-3 4-2 0,0-1 0 0,0 0 0 15,0 3 0-15,-3 0 0 0,3 0 0 0,-2 0 0 16,-1 3-19-16,0 0-4 0,0 5-1 0,0-3 0 16,-3 6-40-16,0-4 0 0,3 4 0 0,-3 2 0 15,3 3 0-15,-3 0 0 0,3 3 0 0,0 2 0 16,1 3 11-16,-1-1 3 0,3 4 1 0,0-1 0 0,0 3 3 15,3 0 1-15,0-2 0 0,3-1 0 0,3 1-3 0,0 2 0 16,3 0 0-16,3-2 0 0,-3-4 0 0,6 1-1 16,-1-3 0-16,1-2 0 0,6-6-15 0,-3 0 0 15,3-2 0-15,0-3 0 0,-3 0 8 16,0-8-8-16,-1-3 0 0,1 0 0 0,0-2 30 0,0-3 0 16,0-2 0-16,-3-4 0 0,-3 1-4 0,3-3-1 15,-3 0 0-15,-3 1 0 0,0-4-3 0,-3 1-1 16,-1 2 0-16,-2-3 0 0,0 1 0 0,0-1 0 15,-5 1 0-15,-1-4 0 0,0-1-7 0,-3 1-2 0,-3 1 0 16,0 0 0-16,0 0-4 0,0 0-8 0,3 2 11 16,-3 1-11-16,0 2 9 0,3 0-9 0,0 5 0 0,1-2 9 15,2 3-9-15,-3 2 0 0,6 0-10 0,0 2 10 16,-3 1-24-16,6 2 0 0,0 3 1 0,0 0 0 31,0 0-144-31,0 0-29 0,0 0-5 0,0 0-847 0</inkml:trace>
  <inkml:trace contextRef="#ctx0" brushRef="#br0" timeOffset="146869.5">18079 8853 1344 0,'0'0'38'0,"0"0"8"16,0 0-37-16,0 0-9 0,0 0 0 0,0 0 0 0,-3-3 68 0,3 3 11 15,0 0 2-15,0 0 1 0,0 0-12 0,0 0-2 16,0 0-1-16,0 0 0 0,0 0 21 0,0 0 4 16,0 0 0-16,5-5 1 0,1 2-30 0,3-2-7 15,0 2 0-15,0 1-1 0,0-1-35 0,3-2-6 16,-3 2-2-16,0 1 0 0,3-1-12 0,-3 0-15 16,0 1 3-16,0 2 1 0,0 0 11 0,-1-3 0 15,1 3 0-15,3-3 0 16,-3 3-145-16,0 0-24 0,3 0-5 0</inkml:trace>
  <inkml:trace contextRef="#ctx0" brushRef="#br0" timeOffset="147159.4796">18468 8755 1302 0,'0'0'36'0,"0"0"10"0,0 0-37 15,0 0-9-15,0 0 0 0,3 5 0 0,3 1 99 0,-3 2 17 16,3-3 4-16,-3 5 1 0,3 1-13 0,0 0-2 16,-3 2-1-16,0 0 0 0,0 3-16 0,0 0-3 15,3 2-1-15,-3-2 0 0,-3 0-19 0,3 0-4 16,-3 3-1-16,0-4 0 0,3 4-17 0,-3-1-4 16,-3-2-1-16,3 3 0 0,0-3-22 0,0-6-4 15,-3 1-1-15,3-1 0 0,3 1-12 0,-3 0 0 0,3-3 0 0,0-3 0 31,-3-5-57-31,0 0-15 0,0 0-2 0,0 0-1086 0</inkml:trace>
  <inkml:trace contextRef="#ctx0" brushRef="#br0" timeOffset="156175.1383">20055 12144 1288 0,'0'0'28'0,"0"0"7"0,0 0 1 0,0 0 0 0,-3-5-36 0,3-3 0 15,-3 3 0-15,0-3 0 0,0 3 74 0,3-3 8 16,-3 2 2-16,-3-2 0 0,3 1-4 0,0-1-1 16,-3 0 0-16,3 0 0 0,-3 0-11 0,0 0-1 15,0 0-1-15,-3 3 0 0,3-3-22 0,-2 2-5 16,-4 1-1-16,3 0 0 0,0 0-12 0,-3-1-2 15,0 4-1-15,0-4 0 0,3 6-2 0,-3 0 0 0,0 0 0 16,3 3 0-16,0 0-8 0,1 2-1 0,-1 3-1 0,0 0 0 16,0 2-11-16,3 1 0 15,-3 5-12-15,3 0 12 0,0 2-12 0,3 3 12 0,0 3-10 0,3 0 10 16,0 0-9-16,0 0 9 0,3 2-8 0,3-5 8 16,0 0-12-16,0-2 2 0,0-1 1 0,0-4 0 15,3-1 9-15,-3 0 0 0,3-5 8 0,-3-3-8 16,2 1 10-16,1-4-2 0,3-2-8 0,-3-2 12 15,0-1 8-15,3-5 0 0,0 0 1 0,0-5 0 16,0 0-3-16,0-6-1 0,0-2 0 0,2 0 0 0,-2-3 3 0,3-2 0 0,-3-1 0 0,3 1 0 16,-3-1-3-16,0 3 0 0,0 3 0 0,0-3 0 15,-3 1-4-15,0-1-1 0,-1-3 0 0,1 1 0 16,0-1-12-16,0 1 0 0,-6-6 0 0,3 0 0 16,0-2 0-16,-3 0 0 0,-3-1 0 0,3 1 9 15,-3 5-9-15,0-3 0 0,-3 3 0 0,0 2 0 16,0-2 0-16,0 5 0 0,-3 3 0 0,3 0 0 15,-3 5-9-15,3 0 9 0,0 6-12 0,-3-1 12 16,3 3-12-16,0 3 4 0,3 5 8 0,0 0-13 16,0 0-3-16,0 0 0 0,-3 8 0 0,0 3 0 15,1 2 8-15,-1 5 8 0,0 1-13 0,3 2 5 16,0 3 8-16,-3 0 0 0,3 5-9 0,0 0 9 16,-3 5 0-16,0 3 0 0,3 3-9 0,-3 0 9 15,0-3 0-15,0 0 0 0,0 0 0 0,3-3 0 0,0-2 0 16,0-3 0-16,0 0 0 0,0-2 0 0,3 2 0 0,0-3 0 15,0-2 0-15,0 0-10 16,3-3-37-16,0 0-7 0,-1-2-2 0,1-6-668 16,0 0-135-16</inkml:trace>
  <inkml:trace contextRef="#ctx0" brushRef="#br0" timeOffset="156706.4775">20287 12184 1728 0,'0'0'38'0,"0"0"8"0,0 0 2 0,0 0 0 0,0 0-39 0,0 0-9 0,0 0 0 0,6-3 0 16,0 1 74-16,3-1 13 0,-3 0 2 0,0 1 1 15,-6 2-47-15,6 0-10 0,3 0-1 0,0 2-1 16,-3 1-4-16,3 0-1 0,-3-3 0 0,-1 5 0 16,1-2-26-16,0 2 0 0,-3 3 0 0,3 0 0 15,-3 0 0-15,0 0 12 0,-3 2-4 0,-3 1 0 16,3 2 4-16,-3 0 0 0,0 1 0 0,0-1 0 16,-3 0 5-16,3 0 2 0,-3-2 0 0,1 2 0 15,-1 0 4-15,0-2 1 0,3 0 0 0,0-1 0 0,-3-2-24 16,6 0 8-16,-3 0-8 0,0-3 0 0,3-5 0 0,0 0 8 15,0 0-8-15,0 0 0 0,3 5 0 16,-3-5 0-16,6 6 0 0,0-1 0 16,0 0 0-16,3-2-10 0,-4 0 10 0,1 2-13 0,3 0 13 0,-3 1 0 15,0-4 0-15,0 3 0 0,0 3 0 0,-3 0 0 16,0 0 0-16,0 0 0 0,-3-2 9 0,0 4 5 16,0 1 1-16,0-1 0 0,-3 1 10 0,-3-1 3 15,0 1 0-15,0 2 0 0,-3-2 9 0,3-1 3 16,-3 4 0-16,1-4 0 0,-1 1-12 0,0-3-1 15,0 0-1-15,0-3 0 0,3 0-10 0,0 1-3 0,0-4 0 16,6-2 0-16,-6 0-13 0,6 0-13 0,-6-2 2 16,6 2 1-1,0-8-118-15,0 0-23 0,3-3-5 0,0 1-598 0,6-6-120 0</inkml:trace>
  <inkml:trace contextRef="#ctx0" brushRef="#br0" timeOffset="157086.6246">20826 11996 1769 0,'0'0'50'0,"0"0"11"0,0 0-49 0,0 0-12 0,0 0 0 0,0 0 0 16,0 0 109-16,0 0 19 0,0 0 4 0,0 0 1 16,0 0-40-16,0 0-8 0,0 0-1 0,0 0-1 15,9 0-39-15,0 0-7 0,3 0-1 0,0-2-1 16,-1-1-6-16,4 0-1 0,0 1 0 0,0-1 0 15,3 0-14-15,0-2-3 0,0 2-1 0,-3 1 0 16,2-4-10-16,-2 4 0 0,0-1 0 0,0 1 0 16,-3-1 0-16,3 0 8 0,-3 1-8 0,0 2 8 15,0 0-29-15,-3 0-7 16,-1 0 0-16,-2 0-1 0,0 0-43 0,-6 0-9 0,0 0-2 16,0 0-654-16,3 8-131 0</inkml:trace>
  <inkml:trace contextRef="#ctx0" brushRef="#br0" timeOffset="157336.6377">20817 12179 1789 0,'0'0'39'0,"0"0"8"0,0 0 1 0,0 0 4 0,0 0-42 0,0 0-10 16,0 0 0-16,0 0 0 0,0 0 104 0,6 5 20 15,0-2 3-15,3-1 1 0,0 1-25 0,3-3-5 16,0 0-1-16,5-3 0 0,1 3 0 0,3 0 0 15,0-2 0-15,0 2 0 0,0-3-61 0,2 0-12 16,-2 1-2-16,0 2-1 0,0-3-7 0,0 3-2 16,-3-3 0-16,-4 3 0 0,1-2-12 0,0 2 8 0,-6-3-8 0,3 3 0 31,-3 0-46-31,0 0-15 0,0 0-3 0,0 3-1240 0</inkml:trace>
  <inkml:trace contextRef="#ctx0" brushRef="#br0" timeOffset="164987.1936">21481 12084 1659 0,'0'0'36'0,"0"0"8"0,0 0 2 0,-9 0 1 0,6-3-38 0,3 3-9 0,0 0 0 0,-6 0 0 16,3-3 93-16,3 3 17 0,0 0 3 0,0 0 1 0,0-5-22 16,0 5-4-16,0 0 0 0,9-3-1 0,-3 1-37 0,3-4-7 15,3 4-2-15,-3 2 0 0,2 0-11 0,4 0-2 16,0 0-1-16,0 0 0 0,0 0-10 15,0 0-1-15,0 0-1 0,0 0 0 16,2 0-2-16,1 2 0 0,-3-2 0 0,3 0 0 0,-3 0 1 0,0 3 0 0,-15-3 0 0,15 3 0 16,0-3-6-16,-3 0 0 0,-1 2-8 0,1-2 12 15,0 0-3-15,-12 0-1 0,0 0 0 0,12 3 0 16,0 0-8-16,-3-3 0 0,-3 2 0 0,-6-2 0 0,0 0-12 0,6 3 1 16,0 0 1-16,-6-1-822 15,0 3-164-15</inkml:trace>
  <inkml:trace contextRef="#ctx0" brushRef="#br0" timeOffset="165768.4707">22022 12163 2052 0,'0'0'45'0,"0"5"10"0,-3-2 1 0,3-3 1 0,0 10-45 0,0 1-12 0,3 2 0 0,0 3 0 16,3 3 48-16,0-1 7 0,0 3 1 0,3 0 1 16,-3 1-17-16,6-4-4 0,0 3-1 0,0 1 0 15,3-1 1-15,-3-3 1 0,-3-2 0 0,3 0 0 16,-1 0-9-16,-2-3-3 0,3-2 0 0,-3-1 0 0,3-2 3 0,-12-8 1 16,6 5 0-16,3 1 0 0,3-9 0 0,-12 3 0 15,3-5 0-15,3-3 0 0,3-3 9 0,-6-5 2 16,0-2 0-16,0-6 0 0,-3 0-11 0,3-5-1 15,-3-3-1-15,-3-7 0 0,0 2-14 16,0-8-2-16,0-3-1 0,0 0 0 0,-3-2-10 0,0-3 0 16,0 0 9-16,3 0-9 0,3 1 0 0,-3 1 0 15,0 1 0-15,3 2 0 0,3 3-9 0,-3 0 9 16,0 6-10-16,0-1 10 0,0 0-12 0,0 3 12 16,0-2-13-16,-6 2 5 0,3 2 8 0,3 1 0 15,0-1 0-15,-3 1-8 0,3 2 8 0,-3 0 0 0,3 3 0 16,0 0 0-16,0 3 0 0,-3 2 0 0,0 3 0 0,3 2 0 15,3 3 0-15,-3 3 0 0,-3 3 0 0,6-1-8 16,3 3 8-16,-3 0 0 0,-3 3 0 0,6 0-8 16,-6 5 8-16,9-3 0 0,3 0 0 0,-12 3-8 15,0 0 8-15,21 0 0 0,-1 0 0 0,4 3 0 16,3 0 0-16,-3 2-10 0,3-2 10 0,5-1 0 16,4 1 0-16,-3 2-8 0,18-5 8 0,-1 3 0 15,7-1 0-15,2-2 0 0,-2 0 0 0,11 0 0 16,-5-5 0-16,8 2 0 0,4 1 0 0,-4-1 0 15,-3-2 0-15,1 2 0 0,2-2 0 0,-2 0 0 16,-1 2 0-16,-2 0 0 0,2 1 0 0,-8-1 0 16,-1 0 0-16,-5 3 0 0,-1 0 0 0,-5-2 9 15,-6 2-9-15,5 2 0 0,-8-2 0 0,-3 6 0 16,-3-4 0-16,-7 4 0 0,1 2 8 0,-6-3-8 0,-6 3 0 16,3 0 0-16,-6 0 9 0,-1 0-9 0,-5 0 0 0,-3-1 0 15,6 1 0-15,-9-8 0 16,0 6-63-16,0 2-17 0,0 0-3 0,-9 0-1181 15</inkml:trace>
  <inkml:trace contextRef="#ctx0" brushRef="#br0" timeOffset="166508.5866">22451 11938 1272 0,'0'0'36'0,"-3"-3"8"0,-3 1-35 0,3-1-9 0,0-2 0 0,0 2 0 16,-6-2 71-16,9 5 12 0,0-3 2 0,0 3 1 15,0 0 11-15,0-2 3 0,0-1 0 0,0 3 0 0,0 0-40 16,0 0-8-16,0 0-2 0,0 3 0 0,9 2-2 0,-6 3 0 15,0 0 0-15,3 5 0 0,0 0-24 0,0 3-4 16,0 0-2-16,-3 0 0 0,0 5-1 0,3-3 0 16,0 1 0-16,0 0 0 0,3-1-17 0,-3 1 0 15,0-1 0-15,0 1 0 0,-3-6 12 0,3 3 6 16,-3-3 1-16,-3 3 0 0,5-3-6 0,-2 0-1 16,0-2 0-16,3-1 0 0,-3-2-25 0,-3 0-6 15,0 0-1-15,3-2 0 16,-3-6-46-16,0 0-10 0,0 0-1 0,0 0-915 15</inkml:trace>
  <inkml:trace contextRef="#ctx0" brushRef="#br0" timeOffset="166763.0807">22677 11922 2056 0,'-6'0'58'0,"0"0"14"0,0 0-58 0,3 5-14 0,-2-2 0 0,2 2 0 0,0 1 60 0,-3-1 8 15,3 3 3-15,-6 0 0 0,9 0 7 0,-6 2 2 16,-3-2 0-16,3 6 0 0,-6-4-42 0,3 3-8 16,0 1-2-16,0 1 0 0,-3-1-8 0,0 2-1 15,-5-1-1-15,11 1 0 0,-6 0-3 0,0 3-1 16,0-3 0-16,3-1 0 0,0-1-14 0,3-1 0 16,0-3 0-16,-3 1 0 15,6 2-43-15,-3 1-1 0,3-7-1 0,0 4 0 16,3-3-122-16,3-3-24 0,-3-5-5 0,3 6 0 0</inkml:trace>
  <inkml:trace contextRef="#ctx0" brushRef="#br0" timeOffset="167011.1987">22740 12189 1818 0,'-3'6'40'0,"3"-6"8"0,-9 0 1 0,9 0 3 0,0 0-42 0,-6 5-10 16,-3 0 0-16,0 1 0 0,3-1 69 0,6-5 12 0,-9 8 3 0,-3 2 0 16,3-2-9-16,6 3-2 0,3 2 0 0,0 0 0 15,0-2-33-15,3-1-6 0,0 4-2 0,0-4 0 16,0-2-3-16,6 3-1 0,-3-3 0 0,3 0 0 16,3-3-14-16,-3 3-3 0,-3-3-1 0,6 1 0 15,-3-4-10-15,3 1 0 0,0-1 0 0,-12-2 0 16,14 3-23-16,-2-3-9 0,3-5-3 15,-6 2-725-15,3-2-146 0</inkml:trace>
  <inkml:trace contextRef="#ctx0" brushRef="#br0" timeOffset="167460.7621">22874 11462 1562 0,'0'0'34'0,"6"-3"7"0,-6 0 2 0,0 3 1 0,0 0-35 0,12-5-9 15,-6 3 0-15,-6 2 0 0,9-3 60 0,-1 0 11 16,1 1 1-16,3 2 1 0,-3 0-20 0,-3 0-4 16,6 2-1-16,-3 1 0 0,-6 0-24 0,3 2-6 0,-6-3-1 15,6 6 0-15,-6-8 3 0,0 8 0 0,-6 3 0 0,6 0 0 16,-6 2 10-16,3-3 2 0,-6 1 1 0,-3 2 0 16,3 3 5-16,-3-3 1 0,9 0 0 0,-3 1 0 15,0-1-3-15,3 0 0 0,0 0 0 0,1-2 0 16,-4-3-9-16,6 0-3 0,0 0 0 0,6-3 0 15,-1 0 5-15,-2 1 1 0,3-1 0 0,0-2 0 16,-3-3-22-16,9 0-8 0,-3 0 0 0,3 0 0 16,0 0 8-16,-6 0-8 0,9 0 0 0,-3-3 9 31,3 6-37-31,-6-3-7 0,8 0-1 0,-5 0-752 0,0 2-149 0</inkml:trace>
  <inkml:trace contextRef="#ctx0" brushRef="#br0" timeOffset="167730.9769">23171 12015 1914 0,'-3'2'54'0,"3"1"13"0,0 0-54 0,0 2-13 0,-3 3 0 0,3 0 0 16,3 2 71-16,-6 4 11 0,3-1 2 0,-3 0 1 15,6 3 15-15,-3 0 4 0,-3 2 0 0,3 1 0 16,3-3-49-16,-3 2-10 0,3-2-1 0,-3 3-1 16,0-3-31-16,3-1-12 0,3-1 11 0,-3-1-11 15,0 0 0-15,-3-2-16 0,6-3 1 0,-3 2 1 32,0-2-111-32,-3-3-23 0,3 3-4 0,-3-5-540 0,0-3-109 0</inkml:trace>
  <inkml:trace contextRef="#ctx0" brushRef="#br0" timeOffset="167893.1744">23082 12197 1954 0,'0'0'43'0,"0"0"9"0,0 0 1 0,0 0 3 0,0 0-45 0,0 0-11 0,0 0 0 0,6 0 0 0,-6 0 69 0,0 0 12 16,12-2 3-16,-3-1 0 0,0 0-16 0,3 3-4 16,0-2 0-16,-3 2 0 0,2 0-51 0,1 0-13 15,-3 0 0-15,9 0 0 31,-3 0-48-31,3-3-13 0,-6 6-3 0,3-3-977 0</inkml:trace>
  <inkml:trace contextRef="#ctx0" brushRef="#br0" timeOffset="168359.0743">23526 11959 1926 0,'-12'3'42'0,"12"-3"9"0,0 0 1 0,-6 5 3 0,6-5-44 0,0 8-11 16,-6 3 0-16,6-3 0 0,-3 2 36 0,3 1 4 0,0 2 2 0,3 0 0 16,-3 0 14-16,6 3 4 0,-6 0 0 0,9 0 0 15,-6-3-38-15,3 1-7 0,-3-1-2 0,-3-3 0 16,9 1-1-16,-9-3 0 0,8 0 0 0,-5-3 0 16,0 0-12-16,3-2 0 0,0-3 0 0,-6 0-10 15,0 0 34-15,9-5 8 0,-3-3 0 0,3 0 1 16,3-3-33-16,-3 1 0 0,-3-4-15 0,0 1 5 15,3 0 10-15,0-3-13 0,-9 0 5 0,12-2 8 0,-6 2-24 0,3 0 4 16,-4 3 0-16,1 0 0 0,-3-1 8 0,6 4 1 16,0 2 1-16,-6 0 0 0,3 3 10 0,-6 5-8 15,0 0 8-15,0 0-8 0,3 5 8 0,6 3 0 16,-6 2-9-16,3 1 9 0,-3 5 9 0,3 0 7 16,-3 5 0-16,-3 3 1 0,9-1 16 0,-6 4 3 15,-3-1 1-15,0 1 0 0,6 5 1 0,-3-1 0 16,-3-2 0-16,0 3 0 0,-3-3-4 0,3 0-1 0,-6 1 0 15,3 1 0-15,-6-2-7 0,6 0-2 0,-3-5 0 16,0 3 0-16,0-1 12 0,-3-2 1 0,0-3 1 0,3-2 0 16,0-3-24-16,-3-1-5 0,9-1-1 0,-6-4 0 15,6 1-8-15,-3-6 0 0,1 0 0 0,2-5 0 32,0 0-95-32,0 0-11 0,0 0-2 0,0 0-712 0,2-8-143 0</inkml:trace>
  <inkml:trace contextRef="#ctx0" brushRef="#br0" timeOffset="168679.7705">23927 12189 1998 0,'0'0'44'0,"0"0"8"0,0 0 3 0,0 0 1 0,0 0-44 0,-5 3-12 0,-4 2 0 0,6 1 0 16,-3 2 93-16,-6 2 17 0,9-2 3 0,-3 3 1 16,0 2-40-16,0 0-8 0,-3 3-2 0,9-3 0 15,-9 3-9-15,9-3-3 0,0 1 0 0,0-4 0 16,0 3-22-16,6-5-5 0,-3 3-1 0,6-6 0 15,-3 3-11-15,0-3-2 0,3-2-1 0,3 2 0 16,-3-5-29-16,5 0-5 0,-8 0-2 0,12-5 0 16,-6 0-158-16,0-3-31 0,-3 0-6 0</inkml:trace>
  <inkml:trace contextRef="#ctx0" brushRef="#br0" timeOffset="169416.6263">24023 11414 1796 0,'0'0'40'0,"0"0"8"0,0 0 1 0,0 0 1 0,0 0-40 0,0 0-10 0,3-5 0 0,-3 5 0 16,0 0 36-16,3-5 4 0,3-1 2 0,-6 6 0 16,9-2 0-16,-1 2 0 0,1-3 0 15,3 3 0-15,-3 0-23 0,0 3-5 0,-9-3-1 0,12 0 0 16,-3 2 11-16,-6 1 3 0,-3-3 0 0,9 8 0 15,-6 0-2-15,0 0 0 0,-6 0 0 0,0 2 0 16,0 1 2-16,-3 2 0 0,-3-2 0 0,6-1 0 16,-9 3 0-16,3-2 0 0,0 2 0 0,0 0 0 15,0-2 18-15,1 2 4 0,2-2 1 0,0-1 0 16,3 1-18-16,-3 0-4 0,3-3-1 0,3 0 0 16,-3-3 9-16,3-5 3 0,0 0 0 0,6 8 0 15,-6-8-26-15,9 2-5 0,0 4 0 0,2-6-8 0,-2 2 0 16,6-2 0-16,0-2 0 0,-3 2 0 0,-3 0 9 0,6-3-9 15,-3 0 0-15,-3 1 9 16,3-1-64-16,0 3-13 0,-10-3-2 0,7 3-770 16,3 0-155-16</inkml:trace>
  <inkml:trace contextRef="#ctx0" brushRef="#br0" timeOffset="289690.2971">222 3215 1976 0,'0'0'44'0,"0"0"8"0,0 0 3 0,0 0 0 0,-3 8-44 0,0-6-11 0,-3 4 0 0,6-6 0 16,0 0 57-16,0 0 10 0,0 0 1 0,0 0 1 16,0 0-21-16,9 5-5 0,-6-2-1 0,6-3 0 15,0 2 1-15,0 1 0 0,0-6 0 0,3 3 0 16,0-2-13-16,8 2-2 0,-2-3-1 0,0 3 0 15,3 0-15-15,-6-5-4 0,0 2 0 0,0 0 0 16,3 1 7-16,-1 2 1 0,-5-6 0 0,3 4-813 16,3-1-163-16</inkml:trace>
  <inkml:trace contextRef="#ctx0" brushRef="#br0" timeOffset="290508.6175">148 6287 1947 0,'0'0'43'0,"0"0"9"0,0 0 1 0,0 0 2 0,3 2-44 0,6 1-11 15,3 2 0-15,-4-2 0 0,4-3 49 0,3 0 8 16,-3 0 2-16,6 0 0 0,-6 0-20 0,6 0-4 16,-3-3-1-16,3 0 0 0,2 3-18 0,-2-2-3 15,-3-1-1-15,6 1 0 0,0 2-23 0,0-3-5 0,2-2 0 0,-2 2-663 31,0 0-132-31</inkml:trace>
  <inkml:trace contextRef="#ctx0" brushRef="#br0" timeOffset="291003.4767">1008 5916 1490 0,'-6'5'32'0,"6"-5"8"0,0 0 0 0,-3 6 3 0,3 2-35 0,-3 2-8 16,3 1 0-16,-3 5 0 0,6 2 24 0,-6 3 4 0,6 3 0 0,-3 0 0 15,3 5 18-15,0 0 4 16,-3 3 1-16,6-3 0 0,-6 3 5 0,0 2 2 0,0 1 0 0,0-1 0 0,0 0-8 0,0 1-2 16,0-3 0-16,0-1 0 0,0-2-27 0,0 0-5 15,0 1-2-15,0-4 0 0,3-5-14 0,-3 3 0 16,0-5 0-16,0-1 0 0,6-2 14 0,-6-3-3 16,0 0-1-16,0 1 0 15,3-6-34-15,-3 2-6 0,3-5-2 0,-3-5-614 16,0 0-123-16</inkml:trace>
  <inkml:trace contextRef="#ctx0" brushRef="#br0" timeOffset="291300.2962">936 6046 1690 0,'0'0'48'0,"0"-8"11"0,0 3-47 0,0-3-12 0,0-3 0 0,6 3 0 16,-3 3 48-16,3-1 8 0,3 1 2 0,0 3 0 15,3 2-7-15,0 0-2 0,3 0 0 0,0 2 0 16,3 1-30-16,0 5-7 0,-4 0 0 0,7 0-1 16,-3 0-11-16,0 5 0 0,0-3 9 0,-3 1-9 15,3 2 8-15,-7 0-8 0,1-2 10 0,3 2-10 16,-3 0 12-16,-3 1-3 0,-9 4-1 0,3-2 0 16,0 0 8-16,-3 2 2 0,-3 1 0 0,0 0 0 15,-6 2 8-15,0 0 2 0,0-3 0 0,-3 1 0 16,3 2-20-16,-2-5-8 0,-1 0 0 0,3 0 8 0,-6-3-8 15,3-2 0-15,3-4 9 0,3-1-9 16,-9-4-27-16,6 1-9 0,3-3-3 0,-3-5-619 16,3-6-124-16</inkml:trace>
  <inkml:trace contextRef="#ctx0" brushRef="#br0" timeOffset="291706.5885">1326 5689 1205 0,'0'0'34'0,"6"7"8"0,-6 1-34 0,3 6-8 0,3-1 0 0,-6 8 0 16,0 0 46-16,0 3 7 0,3 2 2 0,0 6 0 15,-3 0-7-15,3 2 0 0,0 3-1 0,0 0 0 16,3 1-27-16,-6-4-6 0,3 0-1 0,0-2 0 16,-3 0 2-16,3-3 0 0,-3 0 0 0,0-3 0 15,3-2 11-15,0 0 2 0,-3-3 1 0,-3 0 0 16,3-5 2-16,3-2 0 0,-3-4 0 0,0 1 0 15,0-1-7-15,0-2-2 0,0-8 0 0,0 0 0 16,0 0 9-16,0 0 1 0,0 0 1 0,6-5 0 16,-6-6 21-16,0 1 4 0,3-6 1 0,-3 0 0 15,6-3-59-15,-6 1-9 0,3-3-3 0,3 5-1 16,-3 0 13-16,6 3 15 0,-3 0-3 0,-3 2-1 16,3 0-11-16,0 3-16 0,3 3 4 0,-9 0 1 15,5 2 11-15,-5 3 11 0,9 0-3 0,-3 3 0 0,0 2 2 16,0 0 0-16,3 6 0 0,-6-3 0 0,3 0-2 15,0 3-8-15,0-4 12 0,3 1-4 0,-6 3-8 0,3-6 0 16,-3 1 0-16,6 2 8 0,-6-3-20 0,3 3-5 16,6-3-1-16,-9 0 0 15,6-2-158-15,-4 0-31 0,1-3-6 0</inkml:trace>
  <inkml:trace contextRef="#ctx0" brushRef="#br0" timeOffset="292024.0206">1690 6165 1263 0,'0'0'28'0,"-3"8"5"0,3 2 2 0,0-2 1 0,0 3-36 0,0 2 0 0,0 0 0 0,3 1 0 15,3-4 78-15,-6 1 9 0,0-1 1 0,0 1 1 16,0-3-50-16,5 0-11 0,1 0-1 0,-3 0-1 16,-3-8 12-16,6 2 2 0,0 4 1 0,9-4 0 15,-6-2-21-15,-9 0-5 0,6-8-1 0,9 3 0 31,-6 0 3-31,3-1 1 0,-3-2 0 0,3 1 0 16,-3-1-10-16,-3 0-8 0,2 5 12 0,-8 3-12 0,0 0 0 0,9-3 0 16,-9 3 0-16,0 0 0 0,6 8 0 0,0 3-9 15,0-1 9-15,3 4-12 0,-9 4 12 0,3 1 14 16,0 2-3-16,-3 0-1 0,-3 3 12 0,3 2 2 16,-3 1 1-16,3-3 0 0,0-1-1 0,-9 4 0 15,9-3 0-15,-9-3 0 0,6 3-12 0,3-6-2 16,-3 3-1-16,3-2 0 0,0-3-9 0,0 0 0 15,3-6 0-15,-3 1-648 0,3-6-125 16</inkml:trace>
  <inkml:trace contextRef="#ctx0" brushRef="#br0" timeOffset="292399.2542">2166 6152 1663 0,'-9'-6'36'0,"3"4"8"0,3 2 2 0,-3 0 1 0,-6-3-38 0,3 3-9 0,3 0 0 0,-3 3 0 16,-3-3 85-16,0 5 15 0,4-2 4 0,-1 2 0 15,0-2-40-15,0-1-8 0,3 3-2 0,-6 1 0 16,6-1-38-16,3 0-7 0,-6-2-1 0,9 2-8 15,-6 3 0-15,6 0 0 0,0 0 0 0,0-3 0 0,6 3-10 16,-6-2 10-16,9 2-10 0,-6-1 10 0,3 1-10 0,6 0 10 16,-6-2-10-16,3 2 10 15,0-3 0-15,0 3 0 0,-1 0 0 0,1-3 0 0,0 0 0 0,-3 1 0 16,0-1 0-16,3 0 0 0,-6 0 0 0,-3-5 0 16,0 0 11-16,0 8-3 0,0 3 6 0,-3-3 2 15,-3 3 0-15,-3-4 0 0,0-1-5 0,3 2-1 16,0-3 0-16,0 3 0 0,1-5-10 0,2 2 0 15,3-5 0-15,0 0 0 16,-9 0-153-16,9 0-30 0,-6-8-5 0</inkml:trace>
  <inkml:trace contextRef="#ctx0" brushRef="#br0" timeOffset="292555.3213">2294 6189 1609 0,'0'15'35'0,"-6"-4"7"0,6 2 2 0,-3 1 2 0,0 1-37 0,0 1-9 0,0-2 0 0,0-1 0 16,3 0 61-16,-3 0 11 0,3-8 1 0,3 3 1 16,-3 0-74-16,0-8-17 0,0 0-3 0,9 0-524 15,-3-2-104-15</inkml:trace>
  <inkml:trace contextRef="#ctx0" brushRef="#br0" timeOffset="292664.8968">2338 6067 1713 0,'-3'-3'37'0,"1"-2"8"0,-1 0 2 0,3-1 2 15,-3 1-39-15,0 0-10 0,0 2 0 0,3 3 0 16,0 0 33-16,0 0 5 0,0 0 1 0,0 0-571 16,0 0-113-16</inkml:trace>
  <inkml:trace contextRef="#ctx0" brushRef="#br0" timeOffset="293017.5541">2556 6162 1728 0,'0'0'38'0,"0"0"8"0,0 0 2 0,-3 5 0 0,-3-5-39 0,-3 3-9 15,0-3 0-15,3 0 0 0,0 3 72 0,-3-1 13 16,0 4 3-16,6-1 0 0,-9 3-29 0,6 0-6 0,-3 0-1 0,6 2 0 16,-8 4-28-16,5-1-7 0,3 0-1 0,-6 0 0 15,3 3-7-15,3 0-1 0,0-3-8 0,3 0 12 16,0 1-12-16,0-4 0 0,6 1 0 0,-3-3 0 15,3 0 0-15,0-3 0 0,3-2 0 0,2-1-10 16,-5-2 10-16,6 0 0 0,0-2 0 0,-3-4 0 0,6 1-10 0,0-3 10 16,-3 3-12-16,3-3 12 0,0-3-12 0,-6 1 4 15,2 2 8-15,-8 0-13 0,3 0 1 0,0 0 0 16,0 3 0-16,0 2 0 0,-3-2-1 0,-3 5 0 16,0 0 0-16,6 0 0 15,0 0-11-15,-6 0-1 0,0 0-1 0,0 0 0 0,0 0 2 0,3 5 1 0,3 0 0 0,-6-5 0 31,0 0-49-31,6 8-11 0,3-2-1 0,-9-6-713 0</inkml:trace>
  <inkml:trace contextRef="#ctx0" brushRef="#br0" timeOffset="293423.8275">2719 6175 1735 0,'0'0'38'0,"0"0"8"0,-5 3 2 0,-4 2 0 16,3 1-38-16,-6 2-10 0,3-1 0 0,0 4 0 15,-3-3 84-15,3 5 16 0,3 0 2 0,-3 3 1 16,0-2-44-16,3-1-9 0,6 3-2 0,-6-3 0 16,3 3-20-16,0-3-5 0,6-2-1 0,0-1 0 0,3-2-14 0,-6 0-8 15,3 0 10-15,3-3-10 0,0 1 8 0,3-4-8 16,-3 4 0-16,-6-6 9 0,0 0-9 0,12-3 0 15,0-2 0-15,0-1 8 0,-3 1-8 0,3-6 10 16,-6 1-10-16,2 2 10 0,1-3-10 0,-3 1 0 16,0-4 0-16,0 4 8 0,-3 2-8 0,0-3 0 15,0 6 0-15,0 0 8 0,-3 0-8 0,0 5 0 16,0 0 0-16,0 0 0 0,0 0 0 0,0 0-9 0,0 0 9 16,0 10-13-16,-3-2 2 0,3 5 1 0,-3 3 0 0,3 0 0 15,-3 0 10-15,3-3-12 0,0 0 12 0,6 1-12 16,-6-1 12-16,3 0 0 0,3-2 0 0,0-1 0 31,-6 1-39-31,6-6-9 0,0 0-1 0,0-2-1 16,3 0-144-16,0-6-29 0,0 0-5 0</inkml:trace>
  <inkml:trace contextRef="#ctx0" brushRef="#br0" timeOffset="293642.4202">2975 5694 1213 0,'0'0'26'0,"0"0"6"0,-3 8 0 0,3 2 4 0,0 4-36 0,0 1 0 0,-5 7 0 0,5-1 0 15,-3 5 108-15,3 3 16 0,-3 6 2 0,0-1 1 0,3 8-23 16,-3 1-5-16,-3-3-1 0,3 2 0 0,0-2-41 16,0-3-8-16,0 0-1 0,0-3-1 0,0-2-25 0,3 0-5 15,3-6-1-15,0 0 0 16,0 1-58-16,3-6-12 0,-3-2-2 0,3-6-576 15,0-3-116-15</inkml:trace>
  <inkml:trace contextRef="#ctx0" brushRef="#br0" timeOffset="293845.5659">3103 5741 1443 0,'0'0'32'0,"0"14"6"0,3 2 2 0,-3 2 0 0,0 3-32 0,-3 8-8 0,0 3 0 0,0 3 0 16,3 2 112-16,0 0 21 0,0 0 4 0,0 0 1 16,3 0-66-16,-3 0-14 0,3-3-2 0,0 1-1 15,3-4-43-15,-3 1-12 0,6 0 0 0,-9-6 8 32,6-2-57-32,3-3-11 0,-3 0-3 0,0-2-535 0,0-6-107 0</inkml:trace>
  <inkml:trace contextRef="#ctx0" brushRef="#br0" timeOffset="294120.0326">3270 6265 1080 0,'3'-10'24'0,"-3"10"4"0,0-8 2 0,0 3 0 0,0 5-30 0,3-3 0 0,-3-2 0 0,0 5 0 16,0 0 62-16,0 0 6 0,0 0 2 0,6-3 0 16,-6 3 10-16,0 0 3 0,9 0 0 0,0 3 0 15,0-3-41-15,3 2-8 0,-3 1-2 0,0 0 0 16,2-1-6-16,4 1-2 0,-6 5 0 0,3-3 0 15,3-2 2-15,-3 5 0 0,0 0 0 0,0 5 0 16,-3 0 5-16,0 6 1 0,0-4 0 0,-6 4 0 16,-3 5 31-16,-3 5 6 0,3 3 2 0,-6-3 0 15,-3 2 8-15,0 4 1 0,-3-1 1 0,0 1 0 16,0 2-17-16,-6 0-3 0,3 0-1 0,-3 2 0 16,1-1-31-16,2-1-6 0,0-3-2 0,-3-2 0 15,3-1-144-15,0-4-29 0,3-3-5 0</inkml:trace>
  <inkml:trace contextRef="#ctx0" brushRef="#br0" timeOffset="294499.7024">3791 6353 1926 0,'0'0'42'0,"0"0"9"0,3 8 1 0,-3 2 3 0,3 3-44 0,-3 1-11 15,0-1 0-15,0 3 0 0,0 0 65 0,-3 2 11 16,-3 1 3-16,6 2 0 0,-6-3-32 0,3 4-7 16,-3-1 0-16,0 0-1 0,0 0-26 0,0-2-5 15,-3 2 0-15,0 0-709 16,3-3-142-16</inkml:trace>
  <inkml:trace contextRef="#ctx0" brushRef="#br0" timeOffset="295102.9973">4669 5760 1609 0,'0'0'35'0,"-6"3"7"0,0-1 2 0,0 4 2 0,0 2-37 0,3-3-9 16,0 3 0-16,0 2 0 0,0 4 58 0,0 1 10 15,0 4 1-15,3 5 1 0,-3 5-17 0,3 5-3 16,0 3-1-16,0 0 0 0,0 0-17 0,-3 3-3 15,1-6-1-15,-1 4 0 0,-3-7-10 0,3 4-2 16,-3-4-1-16,3 1 0 0,0-3-7 0,0-2 0 16,-3-3-8-16,3-3 12 0,0 0-12 0,0 0 0 15,0-2 8-15,0-4-8 0,0-1 0 0,3-1 0 16,0-3 0-16,0-2 0 16,0-2-37-16,3-1-4 0,-3-5-1 0,0 0-590 0,0 0-117 15</inkml:trace>
  <inkml:trace contextRef="#ctx0" brushRef="#br0" timeOffset="295822.0094">4354 5900 1692 0,'0'0'37'0,"0"0"8"0,0 0 2 0,0 0 0 0,0 8-38 0,3 0-9 0,3 3 0 0,-1 2 0 16,1-5 14-16,3 2 1 0,3 4 0 0,3-4 0 15,0 1 4-15,-3-1 1 0,3-2 0 0,6 3 0 16,-1 0-5-16,-2-6-1 0,3 0 0 0,0-2 0 16,0-3 18-16,3-3 3 0,-6-2 1 0,-1 0 0 15,4-3 0-15,-3-3 1 0,0 0 0 0,-6-2 0 16,0-3 4-16,0 3 1 0,-3 0 0 0,-3 2 0 0,2-2-17 0,-2 0-3 16,0 0-1-16,-3-1 0 0,3 4-21 0,-3-1 8 15,3 3-8-15,-3 0 0 0,-3 3 0 0,0 5 0 16,0 0 0-16,0 0 8 0,0 0-8 0,0 13 0 15,0 0-11-15,0 9 11 0,-3-4-10 0,3 6 10 16,-3 2-10-16,0 1 10 0,3 2 0 0,-3 0 0 16,3 0 0-16,-3 0 0 0,0-2 0 0,3-1 0 15,-3-2 0-15,0 0 0 0,0 0 0 0,3-1 0 16,-3-1 0-16,3-1 0 0,-3 0 0 0,3-3 0 16,0 4 0-16,0-6 0 0,0-1 0 0,0-4 13 0,0-6-4 0,0 3-1 15,3-5-8-15,-3-3 0 0,0 0 0 0,3-3 0 16,3-5 11-16,3-2 0 0,-3-1 0 0,3-2 0 15,-3-3 9-15,3-3 1 0,-3 1 1 16,3-1 0-16,0 4-30 0,-3-1-7 0,0 0-1 0,0 5 0 16,0 3 16-16,-3 0 0 0,3 3 0 0,-6 5 0 15,0 0 15-15,0 0-4 0,0 0-1 0,3 8 0 16,0 3-21-16,3-1-4 0,-1 3-1 0,1 1 0 16,0-1 16-16,-3 3 0 0,3 0 0 0,0-1-9 15,3-4-3-15,3 0-1 0,-6-1 0 0,3-2 0 16,3-3 13-16,0 1 13 0,0-1-2 0,0-2-1 15,0-6-10-15,2 0-14 0,1 1 3 0,-3-4 1 16,3-4 10-16,-3-3 0 0,3-1 0 0,-3 1 0 16,0-5 0-16,0 2 8 0,-3-3-8 0,-4 3 8 15,1 1-18-15,-3-1-3 0,-3 0-1 0,-3 3 0 16,3-1 14-16,-6 1 0 0,1 3 0 0,-4 2 0 0,3 0 9 16,-3 5 2-16,0-2 0 0,0 5 0 0,-3 5-3 0,3 3-8 15,0 0 12-15,0 5-4 0,0 0 4 0,0 6 1 16,3-1 0-16,0 4 0 0,3 1 3 0,0-1 1 15,3-4 0-15,6 3 0 0,-3 3-9 16,6-3-8-16,3-2 9 0,0-3-9 0,3-3 10 0,3 0-10 16,0-2 10-16,3-3-10 0,-1-1 0 0,7-1 0 15,0-6 0-15,0 0 0 16,-3 2-103-16,5-2-13 0,4 0-4 0</inkml:trace>
  <inkml:trace contextRef="#ctx0" brushRef="#br0" timeOffset="296846.3445">6113 6152 862 0,'0'0'24'0,"0"0"6"0,0 0-30 0,0 0 0 0,0 0 0 0,0 0 0 16,0 0 76-16,0-8 10 0,0 2 2 0,0-2 0 16,0 0 9-16,0 3 3 0,0 5 0 0,0-5 0 15,0 0-5-15,-3-1-1 0,0 1 0 0,0 2 0 16,-3 1-22-16,0-1-5 0,0 0-1 0,0 1 0 0,-3-1-22 15,0 3-4-15,0 3 0 0,0-1-1 0,-3 1-20 16,6 0-4-16,-3-1-1 0,1 1 0 0,-1 5-14 0,0-3 0 16,3 3 8-16,0-3-8 0,3 3 0 15,-3 3 0-15,3-3-9 0,3 3 9 0,3-1-12 16,3 1 12-16,-3-1-13 0,0 1 5 16,6-1-4-16,0 1-1 0,3 0 0 0,-4-1 0 15,4 1 3-15,-3-3 1 0,0 2 0 0,0-2 0 0,0 3 9 0,0-3 0 16,-3 0 0-16,0 2-8 0,-3-2 8 0,-3 3 9 15,0-3-1-15,0 0-8 0,0 2 24 0,-6 1-1 0,0-1-1 16,0-2 0-16,0 3 18 0,-3 0 4 0,0-1 1 0,-3-2 0 16,3 0-13-16,-3-3-4 0,4 3 0 0,-1-3 0 15,0 1-28-15,0-1 0 0,3-5 0 0,0 0 0 32,0 0-131-32,6 0-32 0,0 0-6 0</inkml:trace>
  <inkml:trace contextRef="#ctx0" brushRef="#br0" timeOffset="297198.9429">6220 6257 1526 0,'0'0'43'0,"0"0"10"0,6 3-42 0,0 2-11 0,0 1 0 0,-6-6 0 16,0 0 28-16,6 0 3 0,3 0 1 0,-9 0 0 15,0 0 19-15,9-3 4 0,2-2 1 0,-2-3 0 16,0 0-28-16,0 0-4 0,0-3-2 0,3 3 0 15,-3 0-5-15,-6 0-1 0,3-2 0 0,-3 2 0 16,0-3-6-16,-3 6-2 0,0-3 0 0,-3-2 0 16,3 2 11-16,-6 0 1 0,3 0 1 0,-6 2 0 15,3 1 6-15,-3 5 1 0,0 0 0 0,0 3 0 16,-6 2-12-16,4 0-3 0,5 3 0 0,0 3 0 16,-3 2 5-16,0 0 1 0,3 1 0 0,-3 1 0 15,3 4-4-15,0 0-1 0,0-1 0 0,3 3 0 16,0 0 8-16,0-2 2 0,0-1 0 0,3 1 0 15,3-1-14-15,3-4-2 0,-3 2-8 0,0-1 12 16,3-1-12-16,3-1-15 0,0-3 3 0,-3 1 1 16,0-3 11-16,3-3-13 0,3 1 5 0,-1-4 8 15,4 1-72-15,0 0-8 0,3-9 0 0,0 4-566 16,0-4-113-16</inkml:trace>
  <inkml:trace contextRef="#ctx0" brushRef="#br0" timeOffset="297492.9173">6660 6189 1437 0,'0'0'40'0,"-6"-3"10"0,1 0-40 0,-1 1-10 16,0-4 0-16,-3 4 0 0,0-1 73 0,0 0 13 16,3 1 2-16,-3 2 1 0,0 0 7 0,0 0 2 15,0 0 0-15,0 5 0 0,3-2-36 0,-6 2-7 16,3 3-2-16,1 0 0 0,-1 0-21 0,0 5-4 15,3 0 0-15,-3 3-1 0,3 0-10 0,3 3-1 0,-3 2-1 0,6-3 0 16,-3 3-4-16,3-2-1 0,0-1 0 0,3 1 0 16,3 0-10-16,0-4 0 0,3 1 0 0,0 0 8 15,0-5-8-15,0-1-17 0,2 4 4 0,4-9 1 32,0 3-26-32,0-6-5 0,0 1-1 0,0-3 0 15,3-3-40-15,0 1-8 0,-4-1-1 0,4-2-515 0,0-3-104 0</inkml:trace>
  <inkml:trace contextRef="#ctx0" brushRef="#br0" timeOffset="298111.4604">6806 6257 1138 0,'0'0'32'0,"-9"3"8"0,0 0-32 0,0 2-8 0,1-2 0 0,2 2 0 15,-3 0 72-15,0 3 12 0,0-3 4 0,3 6 0 16,3-3-21-16,0 3-4 0,-6 2-1 0,3-3 0 15,3 1-19-15,3 5-4 0,0-3-1 0,0 3 0 0,0-3-14 0,3 3-4 16,0-3 0-16,0 3 0 0,0-3-6 0,3 1-2 16,6-4 0-16,-3 1 0 0,-3-1 2 0,3-2 0 15,3-2 0-15,-4-1 0 0,4-2 4 0,-3-1 1 16,0-2 0-16,0 0 0 0,0 0 17 0,-9 0 3 16,0 0 1-16,9-8 0 0,0 0 17 0,-3 0 4 15,-3 0 1-15,0-2 0 0,0-1-26 0,-3-2-4 16,0 0-2-16,0-3 0 0,-3 3-4 0,6-1-1 15,-3-1 0-15,0-1 0 0,-3-3-9 0,6 1-1 16,-3 2-1-16,6-3 0 0,-3 3-14 0,-3 1 9 16,6 1-9-16,-3 1 8 0,3 2-8 0,0 4 0 0,-3-1 0 0,0 2 8 15,3 4-8-15,-1 2 0 0,-5 0-10 0,0 0 10 16,6 2-12-16,3 4 3 0,0 2 1 0,0-1 0 16,0 4 8-16,-3 2-8 0,3 3 8 0,0-3-8 15,-3 3 8-15,3 0-13 0,-3 0 5 0,0 0 8 16,0 0-11-16,0 0 11 0,-3-3-8 0,3 0 8 15,0-2 0-15,-4-1 0 0,-2 3 0 0,3-2 0 16,0-3 0-16,0 3 0 0,-3-3 0 0,0-1 0 0,0-1 0 0,0-6 0 16,0 0 0-16,0 0 0 0,-3 5 8 0,3-5-8 15,0 0 10-15,0 0-10 0,0 0 16 0,0 0-4 0,3-3 0 0,3-5 0 16,0-2 11-16,0-1 1 0,-3-2 1 0,3 0 0 16,3 0-25-16,-3-6 0 0,3-2 0 0,0 2 0 15,-3 1 0-15,3-1 0 0,0 3 0 0,0 1 0 16,-3 1-8-16,0 4 8 0,3-1 0 0,-6 6 0 15,-3 0-9-15,0 5 9 0,5-3-12 0,4 3 12 16,0 3-23-16,-9-3 3 0,3 8 0 0,0 0 0 16,9 5 3-16,-6 0 1 0,-6-2 0 0,3-1 0 15,6 1-2-15,-3-3 0 0,-3 2 0 0,3-2 0 16,-3 3-35-16,6-3-7 0,-3 0-2 16,0 0 0-16,-3-3-124 0,3 0-25 15,6-2-5-15</inkml:trace>
  <inkml:trace contextRef="#ctx0" brushRef="#br0" timeOffset="298424.0035">7413 6207 1411 0,'-14'3'31'0,"11"-1"6"0,-3 1 2 0,0 0 1 0,-3 2-32 0,0 0-8 16,0 3 0-16,0 0 0 0,3 5 52 0,-3 1 8 16,0 2 3-16,3-1 0 0,3 7-27 0,-3-1-4 15,3 0-2-15,0-3 0 0,6-2-13 0,-3 0-2 16,3 0-1-16,3 0 0 0,-3-3 3 0,3-2 1 15,3-1 0-15,0-4 0 0,0-1-2 0,0 0 0 16,0-5 0-16,6 0 0 0,-6-2 35 0,3-6 6 16,-6 2 2-16,2-4 0 0,4-1 25 0,-3-5 4 15,-3 0 2-15,0-5 0 0,6 0-2 0,-3 0 0 0,-3-6 0 0,0 1 0 16,0-6-11-16,0 0-2 0,-3 1-1 0,0-1 0 16,-9 0-34-16,3-2-6 0,-3-6-2 0,0 0 0 15,-3 1-32-15,0-1 0 0,0 3 0 0,0 3 0 31,3 7-15-31,-3 1-9 0,0 5-3 0,3 2 0 16,1 3-129-16,2 6-27 0,-6-1-5 0</inkml:trace>
  <inkml:trace contextRef="#ctx0" brushRef="#br0" timeOffset="299382.8962">1154 7818 1274 0,'0'0'28'0,"9"-2"5"0,0-1 2 0,0-2 1 0,0-3-28 0,-1 0-8 0,4 0 0 0,-3 0 0 15,3 0 66-15,-3-2 12 0,-6-1 2 0,3 0 1 16,-3 3-7-16,0-2-2 0,3 2 0 0,-6-3 0 15,0 3-1-15,-6 3-1 0,0-3 0 0,-3 3 0 16,0 2-3-16,-3-2-1 0,3 2 0 0,-6 3 0 16,4 0-34-16,-1 3-6 0,3 2-2 0,-3 1 0 15,0-1-24-15,3 3 0 0,-3 0 0 0,3 0-11 0,-6 5 11 16,3 3-13-16,3 0 5 0,3 0 8 0,1-3-16 0,5 3 5 16,0 2 1-16,5 1 0 0,-2-1-2 15,6-2-1-15,3 0 0 0,0-3 0 0,3 0 5 0,-3 1 8 16,3-4-13-16,0 3 5 0,-3-2 8 0,0-3 0 15,2 3 0-15,-2-1-8 0,-3 1 8 0,-6-3 0 16,6 2 0-16,-6-2 0 0,3 3 20 0,-12-1 0 16,3-2 0-16,3 0 0 0,-12 0 20 0,6 0 4 15,-3 0 1-15,-3-3 0 0,1 1-11 0,-1 2-2 16,-3-3-1-16,0-3 0 0,0-2-19 0,0 3-3 16,0-3-1-16,0-3 0 0,3 1-20 0,-2-6-5 15,2 0-1-15,3-3 0 16,0 3-115-16,3-2-23 0,6-3-5 0,0-3-815 0</inkml:trace>
  <inkml:trace contextRef="#ctx0" brushRef="#br0" timeOffset="299651.4689">1398 7707 1670 0,'-6'16'36'0,"6"-5"8"0,0 2 2 0,-9 0 2 15,3 6-39-15,0 2-9 0,0 3 0 0,3-3 0 0,-9 5 72 16,9-4 12-16,3-4 2 0,-3 3 1 0,0-2-31 0,6-1-5 15,0-2-2-15,6-5 0 16,-3-3-29-16,3-3-5 0,3 3-2 0,-3-5 0 0,6-3-2 16,-3-3-1-16,3-2 0 0,-6-3 0 0,5 0 17 0,1-3 3 15,-3-2 1-15,-3 0 0 0,3-1 0 0,-9-1 0 16,6-1 0-16,-6 0 0 0,0 3 10 0,0-3 3 16,-3 2 0-16,-3 4 0 0,-3-3-16 0,3 2-4 15,-6 1 0-15,0-1 0 0,0 3-12 0,-3 0-4 16,3-3 0-16,0 6 0 15,0-3-35-15,4 0-7 0,-4-5-2 0,9 0-754 0,-9 0-151 0</inkml:trace>
  <inkml:trace contextRef="#ctx0" brushRef="#br0" timeOffset="300203.2451">1565 7202 1713 0,'0'13'48'0,"3"-2"12"0,-3 2-48 0,5 3-12 0,-2 2 0 0,0 6 0 15,3 3 53-15,-6 2 9 0,0 0 2 0,3 3 0 16,-3 2 6-16,0 3 2 0,0-3 0 0,0 4 0 16,0 1-20-16,0-2-3 0,-3 0-1 0,3 3 0 15,0-3-16-15,-6-3-4 0,3-2-1 0,0 0 0 16,3-6-27-16,-2-2 8 0,2-3-8 0,0 1 0 16,2-9 0-16,-2 0-14 0,3 0 2 0,0-5 0 15,-3 0-46-15,0-8-9 0,6 3-1 0,3-3-1 16,-9 0-67-16,0-6-14 0,6-2-2 0,3-2-1 31,0-1 1-31,-3-5 1 0,6 1 0 0,0-1 0 0,6 0 7 0,-9-3 2 0,3-2 0 0,-9 5 0 0,3 0 134 0,-1 1 26 0,4-1 6 0,-3 2 0 16,0 4 137-16,-3 2 27 0,0 0 6 0,0 3 1 15,3 2-44-15,-6 3-9 0,0 0-2 0,9 5 0 16,-6 3-42-16,0-2-9 0,-3 1-1 0,6 7-1 16,-6-1-40-16,0 3-8 0,3 0-2 0,-3 0 0 15,6-1-7-15,-3-1-2 0,0-1 0 0,0-3 0 16,3 1-8-16,0-3-3 0,-3 0 0 0,3-3 0 15,6 1-5-15,-12-6-2 0,9 5 0 0,-3-3 0 16,2-2 5-16,1-2 1 0,0 2 0 0,0-5 0 16,0-3 4-16,0 0 2 0,3-3 0 0,-6-2 0 15,3 2-11-15,-3-2-3 0,3-3 0 0,-6 3 0 16,3-3-8-16,0 0 0 0,0 3 0 0,-6 5 0 16,3-3 0-16,0 3-9 0,-3 1 9 0,0 1-10 15,0 4 10-15,0 2 0 0,0 0-9 0,0 0 9 16,0 0-11-16,0 13 3 0,0 3 0 0,3 0 0 15,-3 2 8-15,3 1 0 0,-1-1-9 0,4 1 9 16,-6-1 0-16,9-2 0 0,-9-3-9 0,6 3 9 0,0-3-22 16,3-2-1-16,0-6 0 0,3 1 0 15,-3-1-138-15,-3-3-28 0,9-2-6 0,-9-5-705 16</inkml:trace>
  <inkml:trace contextRef="#ctx0" brushRef="#br0" timeOffset="300435.1327">2175 7297 1414 0,'0'0'31'0,"0"0"6"0,0 11 2 0,0 5 1 0,3-3-32 0,-3 5-8 0,3 4 0 0,0-1 0 16,0 3 92-16,3-1 16 16,-6 4 3-16,0 2 1 0,0-3-29 0,0 4-6 0,-6-1-1 0,6 2 0 15,0-4-24-15,-3 5-6 0,0-3-1 0,3 0 0 16,0-5-32-16,0-1-13 0,0 1 11 0,3-3-11 15,0-2 0-15,-3-3 0 0,-3-3 0 0,0-2 0 16,0 2-16 0,3-5-8-16,0-8-3 0,-3 5 0 15,0-2-56-15,3-3-11 0,0 0-2 0,0 0-774 0</inkml:trace>
  <inkml:trace contextRef="#ctx0" brushRef="#br0" timeOffset="300638.3838">2127 7736 1558 0,'18'-5'34'0,"-12"2"7"0,-6 3 2 15,0 0 1-15,0 0-35 0,0 0-9 0,12 3 0 0,-3-3 0 16,0 0 71-16,6 0 12 0,-4 3 2 0,4-3 1 16,-3 5-38-16,3 0-7 0,0-2-1 0,-6 2-1 15,6 3-13-15,-3 0-2 0,3 0-1 0,-6 3 0 16,0-1 1-16,-4 1 0 0,4-3 0 0,-6 5 0 16,0-2-11-16,3 2-1 0,-6 0-1 0,6-2 0 0,-6 2-3 0,0 0-8 15,0-5 12-15,0 0-4 0,0-8-26 0,0 0-6 16,0 0 0-16,3 5-626 15,-3-5-125-15</inkml:trace>
  <inkml:trace contextRef="#ctx0" brushRef="#br0" timeOffset="301230.1987">2535 7773 1659 0,'-3'0'36'0,"3"0"8"0,0 0 2 0,0 0 1 0,0-5-38 0,0 3-9 0,0-4 0 0,-3 1 0 15,0-3 98-15,0 0 18 0,-3 3 3 0,0-1 1 16,0 1-40-16,3 5-7 0,-3 0-1 0,-3 3-1 15,3-1-27-15,0 4-6 0,-3-1-1 0,3 3 0 16,1 0-29-16,-4 3-8 0,9 2 0 16,-6 0 0-16,0 3 0 0,6-3 0 0,-3 0 0 0,3 1 8 15,0-4-8-15,0 3 0 0,3-2 0 0,0 0 0 16,0-6 0-16,3 0 0 0,-3 3 0 0,3-5 0 16,-6-3 0-16,5 2 0 0,4 1 0 0,-3-3 0 15,0-3 0-15,0-2 11 0,3 0-3 0,-3-3 0 16,-3 0 4-16,9 0 1 15,-6-3 0-15,0-2 0 0,0 0-13 0,0 2 11 0,0-2-11 0,0 3 10 16,3-1-10-16,-3 0 0 0,-3 1 0 0,3 4 8 16,3 1-8-16,-4-3 0 0,-5 8 0 0,6-2 0 15,0 2 0-15,0-3-12 0,-6 3 4 0,0 0 8 16,9 8-18-16,-6 0 4 0,0 0 1 0,3 0 0 16,0 2 13-16,0 1 0 0,-6-1-10 0,6 1 10 15,0 0 0-15,-6-1 0 0,3-2 0 0,0 0 0 16,6 3 0-16,-9-3 0 0,3 0 0 0,0-3 0 15,-3 3 10-15,0-8-10 0,0 0 12 0,0 0-12 16,6 5 16-16,0-2-3 0,-6-3-1 0,12 0 0 16,-9-3 5-16,-3 3 1 0,9-8 0 0,-1 3 0 0,1-6 0 0,0 1 0 15,0-4 0-15,0 1 0 0,0 0-10 0,3-3-8 16,-3 3 9-16,0 0-9 0,-3 2 0 0,3 0 0 16,-3 4 0-16,0-4 0 0,-3 3 8 0,3 3-8 15,0-1 0-15,-6 6 0 0,0 0 0 0,5 3 0 16,1 0 0-16,0 2-10 0,0 3 10 0,0 3-10 15,0-4 10-15,3 7-10 0,0-1 10 0,0 0 0 16,3 3-9-16,0-3 9 0,-3 0 0 0,3 1 0 0,-3-1 8 16,6-2-8-16,-4-1 0 0,1-2 0 0,0-3-12 0,0 1 12 31,0-4-30-31,0 1 2 0,0 0 0 0,0-3 0 16,0 0-92-16,-12 0-19 0,0 0-3 0,3-6-534 0,3 1-108 0</inkml:trace>
  <inkml:trace contextRef="#ctx0" brushRef="#br0" timeOffset="301386.1219">2315 7345 2101 0,'0'0'60'0,"0"0"12"0,0 0-57 0,0 0-15 0,0 0 0 0,0 0 0 16,0 0 38-16,0 5 5 0,6 0 1 0,0-2-672 15,0 2-133-15</inkml:trace>
  <inkml:trace contextRef="#ctx0" brushRef="#br0" timeOffset="302261.7184">3883 7670 2034 0,'0'0'57'0,"0"0"14"0,0 0-57 0,0 0-14 0,0 0 0 0,-3 6 0 16,0 2 21-16,0-3 2 0,3 3 0 0,0 5 0 15,0 3 1-15,0 2 1 0,0 1 0 0,0 2 0 16,0 0 4-16,0 6 1 0,3-1 0 0,0-2 0 16,-3-3 3-16,3-2 1 0,-3-3 0 0,3-6 0 0,0 1 0 0,-3-3 0 15,0-8 0-15,0 0 0 0,0 0-11 0,0 0-3 16,0 0 0-16,0 0 0 0,0 0 28 0,3-6 4 15,0 1 2-15,0-3 0 16,-3-5-26-16,3 0-4 0,0-3-2 0,-3-5 0 0,3-1-22 0,0-1 0 0,0-4 0 0,3 1 0 16,-3-3 0-16,0 2 0 0,0 1 0 0,3 5 0 15,-3 2 12-15,0 3-3 0,3 3 0 0,-3 2 0 16,3 3-21-16,0 6-5 0,-6 2-1 0,0 0 0 16,0 0 2-16,0 0 1 0,15 13 0 0,-1 3 0 15,1 0 15-15,0 2-12 0,-6 1 12 0,0-1-12 16,0 1 12-16,-3 2 0 0,3-3 0 0,-3 1-9 0,-3 0 9 15,3-4 8 1,-3-1-8-16,0-1 11 0,-3 0-11 0,3-5 0 0,-3 3-10 16,0-3 10-16,0-3 0 0,0 0 0 0,0-5 11 0,0 0-3 15,0 0-8-15,0 0 12 0,0 0-4 0,0 0 0 16,0 0 0-16,0 0 1 0,9-5 0 0,-3 0 0 16,0-3 1-16,-1-3 0 0,4-2 0 0,-3 0 0 15,3-3-10-15,3-3 0 0,-3-2 0 0,0 0 0 16,3 0 0-16,0 2 0 0,0 3 0 0,0 0 0 15,-3 1 0-15,3 4-12 0,-1 0 2 0,-2 3 1 16,-3 3 0-16,3 5 0 0,-3 3 0 0,3 2 0 16,0 0 9-16,-3 3-10 0,0 3 10 0,0-1-10 0,0 4 10 15,0 2 0-15,-3-1 0 0,0 1 0 0,3 0 0 0,-3-3 0 16,-3 6 0-16,3-6 8 0,0 3-8 0,-3-3 11 16,0-2-11-16,0 2 12 0,0-5-12 0,0 3-17 15,3-3 4-15,-3-8 1 16,0 0-160-16,3 5-32 0,-3-5-7 0,0 0-797 15</inkml:trace>
  <inkml:trace contextRef="#ctx0" brushRef="#br0" timeOffset="302987.0848">4538 7739 1630 0,'0'0'36'0,"-3"-3"7"0,0 3 1 0,3 0 3 0,0-2-38 0,0-4-9 0,-3 1 0 0,0 3 0 16,0-4 90-16,0 1 16 0,0 2 3 0,-3-2 1 15,3 2-28-15,-3 1-6 0,0-1 0 0,1 0-1 16,-4 1-8-16,9 2-2 0,0 0 0 0,-12 5 0 16,3 3-45-16,0 0-10 0,0 0-2 0,3 2 0 15,3 4-8-15,-3-1 8 0,3 3-8 0,-3 2 8 16,3 1-8-16,0-3 12 0,0 0-12 0,0 2 12 16,3-2-12-16,3 0 0 0,0 0 0 0,0-3 0 15,-3 0 15-15,3-2-3 0,3-3 0 0,0 0 0 16,-6-8-12-16,9 5 0 0,0-5 0 0,0 3 0 15,0-3 0-15,3-3 0 0,-3-2 0 0,-1-1-10 16,1-2 10-16,-3-2 0 0,3-1 0 0,-3-2 0 16,3 2 0-16,-3-2 0 0,0 0 0 0,-3 2 0 15,0 1 0-15,0-1 0 0,0 1 0 0,-3 2 0 16,0 2 0-16,0 4 0 0,0 2 0 0,0 0 8 16,0 0 0-16,0 0 1 0,0 0 0 0,0 0 0 15,0 8-9-15,0 0 10 0,0 2-10 0,0-2 10 16,0 0-10-16,0 0 0 0,0 0 0 0,3 0 0 0,0 0 0 0,-3-8-9 15,0 0 9-15,6 5 0 0,-6-5-25 16,9 3 1-16,0-3 1 0,0 0 0 16,0-3-33-16,0-2-6 0,-1-3-2 0,1 0 0 15,0 0 22-15,0-5 4 0,0 0 1 0,0-1 0 0,-3 1 19 16,0 0 4-16,3 0 1 0,-3-1 0 0,0 1 13 0,-3 3 0 16,3-1 0-16,-3 0 0 0,-3 6-15 0,3 0 3 15,-3 5 1-15,0 0 0 0,0 0 33 0,0 0 6 16,3 5 2-16,0 3 0 0,-3 3-15 0,3-1-3 15,0 1-1-15,0 5 0 0,0 0 1 0,3 0 1 0,-1-1 0 0,1 1 0 16,0-3-3-16,0 1-1 0,0-1 0 0,0-2 0 16,3-4 19-16,0 1 3 0,0-5 1 0,0 0 0 15,0-3-32-15,0 0 0 0,0-3 0 0,3 0 0 16,-6-5 15-16,3 1-3 0,-1-1-1 0,-2-6 0 16,0 4-11-16,3-6 0 0,0 3 0 0,-3-3 0 15,3 3 0-15,0 2 0 0,-3 0 0 0,0 1 0 16,0 2 0-16,-3 5-11 0,-3 3 3 0,0 0 0 15,0 0 8-15,0 0 0 0,3 8 0 16,-3 5 0-16,-3 3 0 0,0 5 9 0,3 1 0 0,-3 4 0 0,0 6 12 0,-3 0 3 16,0 2 0-16,-3 3 0 0,3 0 22 0,-3 3 5 0,0 2 1 0,-3 0 0 15,1 1-33-15,-4-1-7 0,3 0 0 0,0-5-1 16,0-2-23-16,3-1-4 0,3-5 0 0,0 0-812 16,3-2-163-16</inkml:trace>
  <inkml:trace contextRef="#ctx0" brushRef="#br0" timeOffset="303502.7627">5616 7787 1990 0,'0'0'44'0,"0"0"8"0,0 0 3 0,-3-3 1 0,3-2-44 0,0 5-12 0,-6-6 0 0,6 6 0 16,0 0 56-16,-3 0 8 0,-3 3 3 0,0 0 0 15,0-1-35-15,3 4-8 0,-3-1 0 0,0 3-1 16,0 5-15-16,-3 0-8 0,6 3 10 16,-3 0-10-16,0 5 25 0,6-2-1 0,-3-3 0 0,3 0 0 15,3-1-8-15,0 1-3 0,3-2 0 0,0-7 0 16,3 4-5-16,0-3-8 0,0 0 11 0,0-3-11 15,3-5 12-15,-3 0-12 0,3 0 12 0,-3-2-12 16,-1-6 26-16,1 2-2 0,-3-2 0 0,3 0 0 16,-3-2 8-16,-3 2 0 0,0-5 1 0,0 2 0 15,0 1-9-15,-3-4-1 0,-3 4-1 0,0-3 0 16,-3-1-3-16,0 1-1 0,0 0 0 0,-3 0 0 16,0-1-18-16,1-1 0 0,-1 1 8 0,0 1-8 15,0 2-40-15,6-2-11 0,-3 5-2 0,3-2-763 16,-3 2-153-16</inkml:trace>
  <inkml:trace contextRef="#ctx0" brushRef="#br0" timeOffset="303721.5343">5830 7959 1983 0,'-3'5'44'0,"3"-5"8"0,0 0 3 0,0 0 1 0,0 0-45 0,0 0-11 15,0 0 0-15,0 0 0 0,3-5 129 0,-3-3 24 16,0-3 5-16,0-2 1 0,3-3-66 0,-3 0-13 15,3-2-2-15,0-1-1 0,0-2-9 0,3 0-3 16,0 2 0-16,0 1 0 0,3-1-41 0,-3 3-8 0,3 0-1 16,-1 3-1-16,1-3-14 0,0 3 0 0,3 0 0 0,0 2-10 31,3 1-84-31,-3 2-17 0,3 3-3 0,3-1-736 0,0 4-147 0</inkml:trace>
  <inkml:trace contextRef="#ctx0" brushRef="#br0" timeOffset="304758.131">1088 9311 1713 0,'0'0'37'0,"0"10"8"0,0 1 2 0,3-1 2 0,-3 4-39 0,3-4-10 0,0 1 0 0,-3 2 0 16,3 0 0-16,-3 1 0 0,3-1 0 0,-3 0 8 16,0 0 9-16,0-2 2 0,0-1 0 0,0 1 0 15,0-3 31-15,0-3 6 0,0-5 2 16,0 0 0-16,0 0 1 0,0 0 0 0,0 0 0 15,0 0 0-15,0 0-2 0,0 0 0 0,0 0 0 0,0 0 0 16,0-5-15-16,0 0-3 0,-3-3-1 0,3 0 0 16,-3-8-22-16,3 0-5 0,0 0-1 0,0 0 0 15,3-2-10-15,0-3 0 0,3-3 0 0,-6 0 8 16,9-3-8-16,-9 6 0 0,6 3 0 0,0 5 0 16,3-1 0-16,-6 4 0 0,0-1 0 0,3 1 0 15,3 4-9-15,0 1 9 0,-9 5-12 0,0 0 12 16,12 5-13-16,-3 3 4 0,2-2 1 0,-2 1 0 15,0 7 8-15,-3-1 0 0,0 0 0 0,3 0-8 16,-9 1 8-16,3-1 0 0,0-3 0 0,0 1 0 16,-6 2 0-16,0-2 9 0,3-6-9 0,3 3 0 0,-3 0 17 15,-3-3-3-15,0-2-1 0,3 2 0 0,0 3-4 0,0-5-1 16,0-1 0-16,-6-4 0 0,6 2 4 0,6-6 0 16,-6-1 0-16,0-1 0 0,0 0-3 0,3-3 0 15,3-2 0-15,0 0 0 0,0-1-9 0,-3 1 0 16,3-3 0-16,0-2 0 0,3-1 0 0,-3 6 0 15,3 2 0-15,3 4 0 0,-7-4 0 0,1-2-14 16,3 2 5-16,-6 3 1 0,-3 8 0 0,0 0 0 16,9 3 0-16,-9-3 0 0,12 5 8 0,-3 6-12 15,0 2 12-15,0 0-12 0,0 3 12 0,-6-3 0 16,3 0 0-16,0-2 0 0,0 2 0 0,-3 3 0 16,-3-3 0-16,3 3 0 0,0-2 0 0,3-1 0 0,0-3 0 0,-6-2 0 31,3 3-92-31,3-3-17 0,-1 0-3 0,-5-8-596 0,0 0-118 0</inkml:trace>
  <inkml:trace contextRef="#ctx0" brushRef="#br0" timeOffset="305407.9695">1868 9223 1069 0,'0'14'23'0,"0"-14"5"0,0 0 0 0,0 0 4 0,0 0-32 0,0 0 0 0,0 0 0 0,0 0 0 15,0 0 44-15,0 0 2 0,0 0 1 0,0 0 0 16,3-3-1-16,-3 3 0 0,0 0 0 0,3-3 0 15,0 1-14-15,-3 2-2 0,0 0-1 0,0 0-462 16,0 0-93-16</inkml:trace>
  <inkml:trace contextRef="#ctx0" brushRef="#br0" timeOffset="308343.0324">1731 9237 1245 0,'-9'10'27'0,"9"-10"5"0,0 0 2 0,0 0 2 0,0 5-28 0,0-5-8 0,0 0 0 0,0 0 0 15,0 0 90-15,-6-2 17 0,-3 2 3 0,3-3 1 16,1 1-22-16,5-4-4 0,-6 1-1 0,6 0 0 16,-3-1-24-16,-3 1-6 0,0 0-1 0,6 0 0 15,0 5-12-15,-3-6-2 0,-3 1-1 0,-3 5 0 16,3-5-14-16,0 2-2 0,-3 3-1 0,3 0 0 16,-6 0-7-16,3 0-2 0,6 3 0 0,-9 2 0 15,3-2 0-15,-3 2 0 0,4 3 0 0,2 0 0 16,-3 2-4-16,3 4 0 0,-3 1-8 0,3 1 12 15,0 3-12-15,3-3-8 0,0 0 8 0,0 2-13 16,3 1 13-16,0-1 0 0,0-2 0 0,0 0 0 16,6 0 0-16,-3-3 0 0,0 3-8 0,6-3 8 15,-6-5 0-15,3-3-9 0,0 1 9 0,3-1 0 0,-3-2 0 16,-6-3 0-16,6-3 12 0,8-2-4 0,-5-3-8 0,3-3 0 16,-3 1 8-16,0-1-8 0,3-5 8 0,-3 0-8 15,3 3 10-15,-3-3-10 0,-9 0 0 0,9 3 0 16,-3 0 0-16,0 2 0 15,-3 1 0-15,3 4 0 0,-6 1 0 0,2 0 0 16,1 2 0-16,-3 3 0 0,0 0 0 0,6 0 0 16,-6 3 0-16,0-3 0 0,3 5 0 0,-3 3 0 15,6-3 0-15,-3 1 0 0,0 1 0 0,-3-1 0 16,3-1-15-16,0 0 1 0,6-2 0 0,-9-3 0 16,0 0-18-16,3 5-3 0,6-5-1 0,-9 0 0 15,9 0-30-15,0 0-6 0,0 0-2 0,3-5 0 16,-3 0-19-16,3-3-4 0,-3 0-1 0,-3 0 0 15,2-3 1-15,1 3 0 0,-6-2 0 16,3 2 0-16,3-5 48 0,-9 2 9 0,3 3 3 0,-3 0 0 0,6 0 59 0,-6-2 12 16,0 4 2-16,0 1 1 0,-6 0 38 0,6-1 7 15,0 6 2-15,0 0 0 0,0 0 0 0,-3 3 0 16,-6 0 0-16,9-3 0 0,0 0-20 0,-6 10-4 0,0 1-1 16,6-1 0-16,-6 4-19 0,6-4-4 0,-3 1-1 15,3 2 0-15,3 0-13 0,-3 1-2 0,6 1-1 0,-6-1 0 16,3-4-19-16,3 3 0 0,0-5 8 0,0 3-8 15,3-3 0-15,-6 0 0 0,6-3 0 0,0-2 0 16,0-1 0-16,3-2 0 0,-3 0 8 0,0 0-8 16,3-5 0-16,-3-3 0 0,5 0 0 0,-2-2-9 15,3-1-5-15,-6 1-1 0,3-1 0 0,-3 0 0 16,0-2-5-16,3 3-2 0,-6 2 0 0,0 0 0 16,3 0 14-16,-6 5 8 0,-3 3-10 0,0 0 10 15,0 0 0-15,6 8 0 0,-3 0 0 0,0 3 0 16,-3 4 20-16,0 4 8 0,0 2 0 0,-3 3 1 0,3 5 14 0,-3 0 2 15,3 8 1-15,-6-2 0 0,3 2 10 0,-3 0 3 16,-3 0 0-16,3 2 0 0,-6 1-18 0,3 0-3 16,0-3-1-16,-3 5 0 0,3 0-21 15,-3-2-4-15,3-3 0 0,0-2-1 16,3-4-31-16,1-2-5 0,2-5-2 0,0-5 0 16,3-6-160-16,0 0-32 0,0 0-6 0</inkml:trace>
  <inkml:trace contextRef="#ctx0" brushRef="#br0" timeOffset="308993.1159">2591 9078 1378 0,'0'0'30'0,"0"0"6"0,6 10 2 0,-6-10 2 0,-6 14-32 0,6 2-8 15,6-1 0-15,-6 4 0 0,6-1 57 0,0 6 11 16,3-3 1-16,-9 3 1 0,3 0 50 0,0 0 9 16,-3-3 3-16,0 3 0 0,-3-3-96 0,3 0-18 15,3-2-4-15,-3-3-1 0,0-3 38 0,0-3 7 16,0-10 2-16,0 8 0 0,0-2-21 0,0-6-4 15,0 0-1-15,3 5 0 0,3-5 7 0,-6 0 2 0,0-5 0 0,3-1 0 16,0-4-17-16,6-1-3 0,-9-5-1 0,3 0 0 16,0 1-22-16,3-4 8 0,3 1-8 0,-9-1 0 15,6 3 0-15,0-2 0 0,0 2 0 0,6-3 0 16,-6 3 0-16,3 0 0 0,-4 3 0 16,7 0 0-1,0 2 0-15,-3 3-10 0,-3 3 10 0,6 0 0 16,-6 2-11-16,3 3 11 0,-3 0-10 0,0 6 10 15,0 1-8-15,0-1 8 0,0 2 0 0,-6 5-9 0,6 0 9 0,-6 6 0 16,0-3 10-16,0 2-10 0,0 1 11 0,0-4-11 16,-6 1 12-16,6 0-12 0,-3 0 8 0,3 0-8 0,-3-3 0 0,6-2 0 15,-3-3-11-15,3 2-5 0,3-2-2 0,-6-2 0 32,3-4-47-32,3-2-10 0,3 0-1 0,-1-8-1 15,1 3-75-15,6-6-16 0,-9 1-2 0,6-3-434 0,0-3-86 0</inkml:trace>
  <inkml:trace contextRef="#ctx0" brushRef="#br0" timeOffset="309227.7202">3059 9149 1515 0,'3'3'33'0,"0"-6"7"0,-3 1 2 0,-3-1 1 0,-3 0-35 0,3 1-8 0,0-1 0 0,3 3 0 15,0 0 132-15,-9 5 24 0,0 3 4 0,0 0 2 16,0 5-70-16,0-2-13 0,0 2-3 0,0 1-1 16,0-1-24-16,3 3-5 0,-2-3-1 0,5 5 0 15,-3-4-17-15,3 1-3 0,6 1-1 0,0-2 0 16,-3-1-9-16,6 0-3 0,2-2 0 0,-5-3 0 15,9-1-12-15,-3-1 8 0,3-4-8 0,-12-2 0 16,0 0 12-16,18 6-3 0,3-6-1 0,-9-3 0 0,-3-2 2 16,-3-1 0-16,3 4 0 0,0-3 0 0,-4-1-1 0,1-2 0 15,-3 3 0-15,0-3 0 0,0 0-9 0,-6-2 0 16,0 2 0-16,3-3 0 16,0-2-54-16,-3 0-3 0,0-3-1 0,0-3-724 15,1-2-145-15</inkml:trace>
  <inkml:trace contextRef="#ctx0" brushRef="#br0" timeOffset="309451.8199">3234 8676 1661 0,'0'0'47'0,"0"8"10"0,0 2-45 0,3 3-12 0,-3 1 0 0,0 4 0 16,0 3 64-16,0 3 12 0,3 3 1 0,-3-1 1 15,0 1 8-15,-3-1 2 0,0 6 0 0,3 5 0 16,0 2-20-16,0 1-3 0,-3-3-1 0,3 0 0 15,0-2-23-15,0-1-5 0,0 0 0 0,-3-2-1 16,6 3-26-16,-3-9-9 0,0-2 0 0,0-3 9 16,0 0-21-16,3-2-5 0,0-3-1 0,0-6 0 15,-3 1-50-15,0 2-11 16,3 0-1-16,-3-5-613 0,0-5-123 0</inkml:trace>
  <inkml:trace contextRef="#ctx0" brushRef="#br0" timeOffset="309624.8951">3053 9160 2185 0,'6'3'48'0,"-6"-3"9"0,0 0 3 0,3 2 2 0,9-4-50 0,-6 2-12 0,3 2 0 0,-1-2 0 15,7-5 66-15,3 2 10 0,0-2 3 0,-3 2 0 16,3-2-33-16,3-3-6 0,-1 0-2 0,1 3 0 16,0 0-38-16,0-1-10 0,0-2-1 0,-3-2-754 15,3 4-151-15</inkml:trace>
  <inkml:trace contextRef="#ctx0" brushRef="#br0" timeOffset="311799.3036">4098 8647 1692 0,'0'0'37'0,"-3"2"8"0,0-2 2 0,3 0 0 0,0 0-38 0,-6 8-9 0,3-3 0 0,-3 6 0 16,3 2 43-16,3 3 6 0,3 3 2 0,-3 7 0 15,0 1-5-15,0 4-1 0,0-2 0 0,3 6 0 16,-3 2-3-16,3 0-1 0,-3 3 0 0,0 2 0 16,0 0-7-16,0 1-2 0,0-6 0 0,0 0 0 15,3-6 0-15,-6 1-1 0,3 0 0 0,0-3 0 16,0-2-10-16,-3-4-1 0,0-2-1 0,0-5 0 0,0 0-1 0,3-3 0 15,-3-5 0-15,0 3 0 0,3-3-6 0,0-3 0 16,0-5-1-16,0 0 0 0,0 0 10 0,0 0 3 16,0-5 0-16,0-3 0 0,3-5-13 0,-3 2-3 15,3-2 0-15,3 0 0 0,0-8-8 0,3 2 0 16,-3 1 0-16,3-1 0 0,-1 0 0 0,1 1 0 16,3 5 0-16,0-1 0 0,0 1 0 0,0 3-9 15,0 2 9-15,0 2 0 0,0 4-12 0,3 2 12 0,-3-3-12 16,-1 6 12-16,4-1-11 0,-3 4 11 15,0-1-10-15,0 3 10 0,-3 3-9 0,0 2 9 0,-3-3-8 0,0 4 8 16,-3-1 0-16,0 0 0 16,0 0 0-16,-6 1 8 0,0 1-8 0,-3 1 12 0,0 0-4 0,-3 0 0 15,0-3 5-15,0 3 2 0,-3-3 0 0,3-2 0 16,-3 2 5-16,0-5 2 0,1 3 0 0,2-3 0 16,-3 0 4-16,0-3 1 0,3-5 0 0,0 2 0 15,0-2-10-15,3 0-1 0,0-2-1 0,6 2 0 16,0 0-15-16,-6 0 0 0,6 0 8 0,0 0-8 15,0 0 0-15,0 0-13 0,6 0 2 0,-6 0 1 16,12 2 1-16,6 1 0 0,-3 0 0 0,3-3 0 16,-1-3 0-16,4 3 0 0,0 0 0 0,0 0 0 15,3-5-3-15,-3 0 0 0,2-1 0 0,1-2 0 16,0-2 2-16,0-3 0 0,0-3 0 0,-1 2 0 16,1-1 0-16,-3-1 0 0,-3-3 0 0,0 3 0 0,0-2 10 15,-6 2-10-15,0-3 10 0,-4 6-10 0,-2 0 10 16,0 2 0-16,-3-2 0 0,-6 2 0 0,0 1 0 0,-3-1 0 15,-2 3 9-15,-1 0-9 0,-6 1 12 0,3 1-4 16,-3 6 0-16,0 0-8 0,0 0 12 0,0 6-12 16,0-1 12-16,3 5-12 0,4-2 12 0,-1 6-4 15,0-1 0-15,3 3-8 0,3 2 0 0,0 1 0 16,3 2 0-16,0 0 0 0,3 0 15 0,3 3-4 16,3-3-1-16,0 0 0 0,2 3 1 0,1-5 0 0,3-3 0 15,0-3 0-15,3 0-11 0,0-5 10 16,0-3-10-16,3 1 10 0,-4-1-10 0,4 0 0 15,-3-5 0-15,0-3 0 16,0 1-18-16,0-3-9 0,0-3-1 0,-4 0-818 0,7 0-163 0</inkml:trace>
  <inkml:trace contextRef="#ctx0" brushRef="#br0" timeOffset="312261.6187">5503 9379 878 0,'-3'-13'19'0,"0"8"4"0,-3 0 1 0,0-3 1 0,3-3-25 0,0-2 0 0,-6 0 0 0,3-1 0 16,-3 1-92-16,3 0-23 16,0 2-5-16,3-2 0 0,-3 5 212 0,0-2 44 0,3 4 8 0,0 1 1 15,3 5 33-15,0 0 6 0,0 0 2 0,-3 5 0 16,0 6-58-16,3 2-12 0,0 8-3 0,3 1 0 15,3 1-47-15,-3 4-10 0,0 5-1 0,3 2-1 16,-3 8-11-16,3 1-3 0,-3 2 0 0,0-3 0 16,0 0-18-16,-3-10-4 0,0 2-1 0,-3-2 0 0,0-3-1 0,-3 0-1 15,3 3 0-15,-3-5 0 0,3-1-6 0,0 6-1 16,-3-6 0-16,3-5 0 0,0-2-8 0,3-6 0 16,-3-5 0-16,3 0 0 15,-3 0-43-15,3-8-4 0,-3-3-1 0,3 1 0 16,-3-6-63-16,3-3-13 0,6-2-2 0,-6 0-493 15,0-1-98-15</inkml:trace>
  <inkml:trace contextRef="#ctx0" brushRef="#br0" timeOffset="312527.1549">5261 9366 1638 0,'0'0'36'0,"0"-2"7"0,0-9 1 0,0 3 3 0,3-2-38 0,0 2-9 0,0-6 0 0,0 4 0 16,6-1 76-16,-3 1 12 0,6-4 4 0,-3 1 0 15,3 0-21-15,0 0-4 0,-3 2-1 0,3 1 0 16,6 2-34-16,-1 0-8 0,-2 2 0 0,0 4-1 15,0-1-23-15,3 3 9 0,0 3-9 0,-3 2 0 16,-3 3 10-16,2 0-10 0,-5 0 8 0,0 2-8 16,-3 1 15-16,0-3-3 0,-3 5 0 0,-3 0 0 15,0 1 16-15,-3 1 4 0,0 1 0 0,-3 3 0 16,-3-1 4-16,0 4 0 0,-5-1 1 0,2 0 0 16,0-3-13-16,0 1-2 0,0-6-1 0,0 3 0 15,3-3-21-15,0-2 0 0,3-3 0 0,0-3 0 16,0 0-56-16,6-5-13 0,0 6-3 0,0-6 0 15,3 0-175-15,6-6-35 0,3-4-7 0</inkml:trace>
  <inkml:trace contextRef="#ctx0" brushRef="#br0" timeOffset="312792.8043">5753 9237 1530 0,'0'0'43'0,"0"0"10"0,0 0-42 0,0 0-11 15,0 0 0-15,-6 5 0 0,-3 0 113 0,0 3 21 16,3 0 4-16,-3 3 1 0,3-1-49 0,0 6-10 15,0-3-1-15,3 6-1 0,-3-6-34 0,6 6-8 16,0-4 0-16,3 1-1 0,0 0-19 0,3-3-3 16,0-2-1-16,0 2 0 0,3-5-12 0,0 0 0 0,0-3 0 0,3-5 0 15,-3 3 0-15,5-6 11 0,-5-2-11 0,6-3 10 16,-3 3 4-16,-3-6 1 0,0 1 0 0,3-3 0 16,-3 2-3-16,-3-2-1 0,-3 2 0 0,0 1 0 15,-3-4 2-15,0 6 1 0,-6-2 0 0,0-1 0 16,-3 1 0-16,3-1 0 0,-3 3 0 0,-3 0 0 15,0-2-14-15,0 2 0 0,0 2 0 0,3-2 0 32,1 3-44-32,2-3-1 0,0 6-1 0,3-4-705 0,0 4-141 0</inkml:trace>
  <inkml:trace contextRef="#ctx0" brushRef="#br0" timeOffset="313109.2942">5994 9120 2052 0,'0'0'45'0,"-6"8"10"0,0-3 1 0,0 3 1 0,-6 0-45 0,3 0-12 16,0-2 0-16,-3 1 0 0,0 1 72 0,0-2 12 15,6 2 2-15,0 0 1 0,-3-6-47 0,7 4-10 16,2-6-2-16,0 0 0 0,2 7-28 0,-2-7 0 16,6 6-8-16,0-1 8 0,3 0-15 0,0 1 4 0,0 2 1 0,0-3 0 15,3 0 10-15,-3 0-10 0,0 1 10 0,-3-1-10 16,0 0 10-16,3 3 0 0,-6-2 0 0,0 1 0 15,0 1 0-15,0 0 0 0,-6 0 0 0,3 3 8 16,-6-3 5-16,3 2 2 0,-3-2 0 0,0 3 0 16,0-1 4-16,-3 4 1 0,3-6 0 0,-3 2 0 15,6-2-12-15,-3-3-8 0,3 1 9 0,3-6-9 16,0 0-20-16,0 0-11 16,0 0-1-16,0 0-1 0,0-6-82 0,6-1-16 0,3-4-3 15,0-2-810-15</inkml:trace>
  <inkml:trace contextRef="#ctx0" brushRef="#br0" timeOffset="313430.8343">6205 9155 1608 0,'-6'-8'45'0,"6"8"11"16,-9 5-44-16,0 0-12 0,0 1 0 0,0 1 0 16,-3-1 112-16,4-1 20 0,-4 3 4 0,0-3 0 0,0 6-36 0,3-3-8 15,-3-3-2-15,6 0 0 0,-3 1-38 0,6 2-8 16,-3-3-2-16,3 0 0 0,3 0-34 0,0-5-8 15,3 8 0-15,0-2 0 0,3-4 0 0,3 4-11 16,0-1 3-16,0-2 0 0,-3 2-4 0,3-2-1 16,3-1 0-16,-3 3 0 15,0-2 2-15,-1 2 1 0,1-2 0 0,-3 2 0 16,0 1 10-16,-3 2 0 0,0-3 0 0,0 3 0 16,-3-3 0-16,0 3 12 0,0 0-4 0,-3 3 0 15,-3-4 5-15,3 4 2 0,-6-3 0 0,3 5 0 16,-3-2-3-16,4-3-1 0,-1 2 0 0,3-2 0 0,0-2-11 0,-3-1 0 15,6-5 0-15,0 0 8 16,0 0-44-16,0 0-8 0,0 0-3 0,6-3 0 16,-3-5-168-16,6-5-33 0,-4-3-8 0</inkml:trace>
  <inkml:trace contextRef="#ctx0" brushRef="#br0" timeOffset="313571.6622">6270 9231 1670 0,'9'21'36'0,"-9"-21"8"0,-3 8 2 0,0 0 2 0,6 3-39 0,-6 0-9 0,0-1 0 0,1 3 0 15,-1 1 88-15,0-1 15 0,3 0 3 0,-6-2 1 16,0-1-50-16,3 1-9 0,3-1-3 0,3 1 0 16,-3-6-27-16,0-5-6 0,0 0 0 0,3 8-1 31,0-3-118-31,-3-5-23 0,0 0-5 0</inkml:trace>
  <inkml:trace contextRef="#ctx0" brushRef="#br0" timeOffset="313731.6864">6360 8922 1962 0,'0'0'43'0,"0"0"9"0,0 0 1 0,0 0 3 0,0 0-45 0,-3 8-11 15,-3-3 0-15,0 3 0 0,0 0 0 0,6-8 0 16,-3 10 0-16,0-4-11 0,0 2-5 0,3-8-2 16,0 0 0-16,0 0-548 15,3 5-110-15</inkml:trace>
  <inkml:trace contextRef="#ctx0" brushRef="#br0" timeOffset="314213.2725">6485 8898 1512 0,'-6'11'43'0,"3"-4"9"0,0 4-42 0,3 2-10 0,-6 1 0 0,3 4 0 16,-3 3 96-16,3 0 18 15,0 3 3-15,0 0 1 0,-3-3-31 0,0 0-7 16,3 0 0-16,0 3-1 0,0-3-23 0,-3 1-5 0,0-4-1 0,3 1 0 16,0-1-14-16,0-2-4 0,-3 0 0 0,1-3 0 15,2-2-14-15,3 2-3 0,0-2-1 0,-6-3 0 16,3-3-14-16,3-5 11 0,0 0-11 0,0 0 10 16,0 0-10-16,0 0 0 0,0 0 0 0,6-8 0 15,0 3-16-15,2-1 5 0,1-7 1 0,0 2 0 16,0 1-16-16,3-3-3 15,-3-1-1-15,3 1 0 0,-3 3-8 0,3-1-2 0,0 0 0 16,0 4 0-16,0-1 9 0,-4 2 2 0,7 1 0 0,-3 2 0 16,-3 3 0-16,3 3 0 0,0 5 0 0,-3-3 0 15,0 3 1-15,0 0 1 16,0 3 0-16,-3 2 0 0,0-5 27 0,0 2 0 0,-3 4 0 0,-3-4 8 16,0 3 33-16,-3 3 7 0,0-2 2 0,-3 1 0 15,0 1 17-15,-3 3 3 0,0-1 1 0,-3 1 0 16,0-3-10-16,0 2-1 0,-3-4-1 0,3 1 0 0,0-1-13 0,1-1-2 15,-1-5-1-15,3 2 0 0,-3-4-23 0,3-1-5 16,0-2-1-16,3-3 0 0,-3-3-24 0,3-2-5 16,3-3-1-16,-3-3 0 15,3 1-32-15,0-1-8 0,3-5 0 0,0 3-1 16,0-6-115-16,3 1-22 0,3-3-5 0,-3-1-725 16</inkml:trace>
  <inkml:trace contextRef="#ctx0" brushRef="#br0" timeOffset="314682.0715">6797 8792 1177 0,'0'0'25'0,"0"0"6"0,0 0 1 0,0 0 2 0,0 0-34 0,0 0 0 0,6 11 0 0,0-3 0 16,-3 2 118-16,0 1 17 0,-3 2 3 0,3-2 1 16,-3 2-28-16,-3 3-6 0,0 2-1 0,0 1 0 15,3 2-19-15,-3-3-4 0,-3 4-1 0,3 1 0 16,3 7-18-16,-3-4-4 0,-3-2-1 0,0 2 0 15,3 3-18-15,3 0-4 0,0-2-1 0,3-1 0 16,-3-2-15-16,6 3-3 0,-3-6-1 0,6 3 0 16,-3-1-5-16,3-1-1 0,0-4 0 0,3-2 0 15,0 0-9-15,0 0 0 0,3-6 9 0,0 1-9 16,0 0 0-16,-1-1 0 0,1-2 0 0,0-3 8 16,3 1-8-16,0-1 0 0,3-5 0 0,-3 0 0 15,-1 0-14-15,-2-5-1 0,9-1 0 0,-3-2 0 16,-9 0-15-16,6-2-3 0,-3-1-1 0,2 1 0 15,-2-4-10-15,-3 1-3 0,0 0 0 0,-3 0 0 16,-3 0 5-16,0 2 1 0,-6 0 0 0,0 1 0 0,0 2 29 0,0-3 12 16,0 3-8-16,-9-2 8 0,-3 2 0 0,3 3 9 15,9 5 0-15,-6-3 0 0,-9 0 26 16,3 1 5-16,7 4 0 0,-4 1 1 0,0 2-9 0,0 0-1 16,0 6-1-16,3 0 0 0,0-1 2 0,3 3 0 15,-3 3 0-15,3 0 0 0,3 0-4 0,0 0 0 16,0-3 0-16,3 6 0 0,3-3-15 0,-3-1-3 0,3 1-1 0,3-2 0 15,3-4-9-15,0 1 10 16,0-3-10-16,5 0 10 0,1-3-21 0,3-2-4 0,3-1-1 0,0 1 0 31,0-3-148-31,-1-3-29 0,4-2-7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C0D53A-A3A9-4785-8F95-13CA35C29A76}" type="datetimeFigureOut">
              <a:rPr lang="en-US" smtClean="0"/>
              <a:pPr/>
              <a:t>1/22/2018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20FFDE-72E4-4E33-A11F-D22F07A26A20}" type="slidenum">
              <a:rPr lang="en-US" smtClean="0"/>
              <a:pPr/>
              <a:t>‹#›</a:t>
            </a:fld>
            <a:endParaRPr lang="en-US"/>
          </a:p>
        </p:txBody>
      </p:sp>
    </p:spTree>
    <p:extLst>
      <p:ext uri="{BB962C8B-B14F-4D97-AF65-F5344CB8AC3E}">
        <p14:creationId xmlns:p14="http://schemas.microsoft.com/office/powerpoint/2010/main" val="1578851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76962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76962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315200" y="6477000"/>
            <a:ext cx="1676400" cy="228600"/>
          </a:xfrm>
        </p:spPr>
        <p:txBody>
          <a:bodyPr/>
          <a:lstStyle>
            <a:lvl1pPr algn="r">
              <a:defRPr sz="1400"/>
            </a:lvl1pPr>
          </a:lstStyle>
          <a:p>
            <a:fld id="{B8DE410C-548C-4175-A52F-A7A6DEA1EC1F}" type="datetime1">
              <a:rPr lang="en-US" smtClean="0"/>
              <a:pPr/>
              <a:t>1/22/2018</a:t>
            </a:fld>
            <a:endParaRPr lang="en-US"/>
          </a:p>
        </p:txBody>
      </p:sp>
      <p:sp>
        <p:nvSpPr>
          <p:cNvPr id="17" name="Footer Placeholder 16"/>
          <p:cNvSpPr>
            <a:spLocks noGrp="1"/>
          </p:cNvSpPr>
          <p:nvPr>
            <p:ph type="ftr" sz="quarter" idx="11"/>
          </p:nvPr>
        </p:nvSpPr>
        <p:spPr>
          <a:xfrm>
            <a:off x="2898648" y="6355080"/>
            <a:ext cx="3474720" cy="365760"/>
          </a:xfrm>
        </p:spPr>
        <p:txBody>
          <a:bodyPr/>
          <a:lstStyle>
            <a:lvl1pPr algn="l">
              <a:defRPr/>
            </a:lvl1pPr>
          </a:lstStyle>
          <a:p>
            <a:endParaRPr lang="en-US" dirty="0"/>
          </a:p>
        </p:txBody>
      </p:sp>
      <p:sp>
        <p:nvSpPr>
          <p:cNvPr id="29" name="Slide Number Placeholder 28"/>
          <p:cNvSpPr>
            <a:spLocks noGrp="1"/>
          </p:cNvSpPr>
          <p:nvPr>
            <p:ph type="sldNum" sz="quarter" idx="12"/>
          </p:nvPr>
        </p:nvSpPr>
        <p:spPr>
          <a:xfrm>
            <a:off x="152400" y="6477000"/>
            <a:ext cx="1219200" cy="243840"/>
          </a:xfrm>
        </p:spPr>
        <p:txBody>
          <a:bodyPr/>
          <a:lstStyle/>
          <a:p>
            <a:fld id="{0E157DED-2631-4FEA-894F-3C72F5E7FC9E}" type="slidenum">
              <a:rPr lang="en-US" smtClean="0"/>
              <a:pPr/>
              <a:t>‹#›</a:t>
            </a:fld>
            <a:endParaRPr lang="en-US"/>
          </a:p>
        </p:txBody>
      </p:sp>
      <p:sp>
        <p:nvSpPr>
          <p:cNvPr id="21" name="Rectangle 20"/>
          <p:cNvSpPr/>
          <p:nvPr/>
        </p:nvSpPr>
        <p:spPr>
          <a:xfrm>
            <a:off x="381000" y="3657599"/>
            <a:ext cx="8610600" cy="127063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381000" y="5029200"/>
            <a:ext cx="8610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152400" y="36576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152400" y="502920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F296C-4657-42E4-BA8F-2F4F6816E90D}" type="datetime1">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57DED-2631-4FEA-894F-3C72F5E7FC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39DCC5-ABBA-4500-9AB1-154014DA660B}" type="datetime1">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57DED-2631-4FEA-894F-3C72F5E7FC9E}"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533400"/>
          </a:xfrm>
        </p:spPr>
        <p:txBody>
          <a:body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7315200" y="6477000"/>
            <a:ext cx="1676400" cy="245110"/>
          </a:xfrm>
        </p:spPr>
        <p:txBody>
          <a:bodyPr/>
          <a:lstStyle/>
          <a:p>
            <a:pPr algn="r"/>
            <a:fld id="{77CA0A33-8D6A-4020-BA1F-B65AE94B6184}" type="datetime1">
              <a:rPr lang="en-US" smtClean="0"/>
              <a:pPr algn="r"/>
              <a:t>1/22/2018</a:t>
            </a:fld>
            <a:endParaRPr lang="en-US" dirty="0"/>
          </a:p>
        </p:txBody>
      </p:sp>
      <p:sp>
        <p:nvSpPr>
          <p:cNvPr id="5" name="Footer Placeholder 4"/>
          <p:cNvSpPr>
            <a:spLocks noGrp="1"/>
          </p:cNvSpPr>
          <p:nvPr>
            <p:ph type="ftr" sz="quarter" idx="11"/>
          </p:nvPr>
        </p:nvSpPr>
        <p:spPr>
          <a:xfrm>
            <a:off x="2286000" y="6477000"/>
            <a:ext cx="4876800" cy="24511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152400" y="6477000"/>
            <a:ext cx="1981200" cy="245110"/>
          </a:xfrm>
        </p:spPr>
        <p:txBody>
          <a:bodyPr/>
          <a:lstStyle/>
          <a:p>
            <a:fld id="{0E157DED-2631-4FEA-894F-3C72F5E7FC9E}" type="slidenum">
              <a:rPr lang="en-US" smtClean="0"/>
              <a:pPr/>
              <a:t>‹#›</a:t>
            </a:fld>
            <a:endParaRPr lang="en-US"/>
          </a:p>
        </p:txBody>
      </p:sp>
      <p:sp>
        <p:nvSpPr>
          <p:cNvPr id="8" name="Content Placeholder 7"/>
          <p:cNvSpPr>
            <a:spLocks noGrp="1"/>
          </p:cNvSpPr>
          <p:nvPr>
            <p:ph sz="quarter" idx="1"/>
          </p:nvPr>
        </p:nvSpPr>
        <p:spPr>
          <a:xfrm>
            <a:off x="152400" y="838200"/>
            <a:ext cx="8839200" cy="548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9619C9BC-6667-4703-9427-B203200B4749}" type="datetime1">
              <a:rPr lang="en-US" smtClean="0"/>
              <a:pPr/>
              <a:t>1/22/2018</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0E157DED-2631-4FEA-894F-3C72F5E7FC9E}"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3AC08FE-5FDA-488B-9814-6E196D8A6300}" type="datetime1">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57DED-2631-4FEA-894F-3C72F5E7FC9E}"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E978B83-1654-4051-B09A-2165CBE5FE3E}" type="datetime1">
              <a:rPr lang="en-US" smtClean="0"/>
              <a:pPr/>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157DED-2631-4FEA-894F-3C72F5E7FC9E}"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002F4C-17BB-43F3-87CC-D5F9A27DF5B5}" type="datetime1">
              <a:rPr lang="en-US" smtClean="0"/>
              <a:pPr/>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157DED-2631-4FEA-894F-3C72F5E7FC9E}"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24800-D427-4FE6-A63D-7627C8050503}" type="datetime1">
              <a:rPr lang="en-US" smtClean="0"/>
              <a:pPr/>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157DED-2631-4FEA-894F-3C72F5E7FC9E}"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1F34CD7-0505-4D04-83B9-C92B22514E0B}" type="datetime1">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57DED-2631-4FEA-894F-3C72F5E7FC9E}"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3AC2B2F-5AB0-45F0-A353-28B725C9D3B3}" type="datetime1">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57DED-2631-4FEA-894F-3C72F5E7FC9E}"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4AD71F2-79F5-4BBD-B8F3-A63A44006ACD}" type="datetime1">
              <a:rPr lang="en-US" smtClean="0"/>
              <a:pPr/>
              <a:t>1/22/2018</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E157DED-2631-4FEA-894F-3C72F5E7FC9E}"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00.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8.emf"/><Relationship Id="rId4" Type="http://schemas.openxmlformats.org/officeDocument/2006/relationships/customXml" Target="../ink/ink10.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9.emf"/><Relationship Id="rId4" Type="http://schemas.openxmlformats.org/officeDocument/2006/relationships/customXml" Target="../ink/ink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0.emf"/><Relationship Id="rId4" Type="http://schemas.openxmlformats.org/officeDocument/2006/relationships/customXml" Target="../ink/ink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1.emf"/><Relationship Id="rId4" Type="http://schemas.openxmlformats.org/officeDocument/2006/relationships/customXml" Target="../ink/ink13.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4.emf"/><Relationship Id="rId5" Type="http://schemas.openxmlformats.org/officeDocument/2006/relationships/customXml" Target="../ink/ink14.xml"/><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customXml" Target="../ink/ink15.xml"/><Relationship Id="rId5" Type="http://schemas.openxmlformats.org/officeDocument/2006/relationships/image" Target="../media/image25.w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8.wmf"/><Relationship Id="rId5" Type="http://schemas.openxmlformats.org/officeDocument/2006/relationships/oleObject" Target="../embeddings/oleObject8.bin"/><Relationship Id="rId10" Type="http://schemas.openxmlformats.org/officeDocument/2006/relationships/image" Target="../media/image29.emf"/><Relationship Id="rId4" Type="http://schemas.openxmlformats.org/officeDocument/2006/relationships/image" Target="../media/image27.wmf"/><Relationship Id="rId9" Type="http://schemas.openxmlformats.org/officeDocument/2006/relationships/customXml" Target="../ink/ink16.xml"/></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bin"/><Relationship Id="rId7" Type="http://schemas.openxmlformats.org/officeDocument/2006/relationships/customXml" Target="../ink/ink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oleObject" Target="../embeddings/oleObject10.bin"/><Relationship Id="rId7" Type="http://schemas.openxmlformats.org/officeDocument/2006/relationships/customXml" Target="../ink/ink17.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0.wmf"/><Relationship Id="rId5" Type="http://schemas.openxmlformats.org/officeDocument/2006/relationships/oleObject" Target="../embeddings/oleObject11.bin"/><Relationship Id="rId4" Type="http://schemas.openxmlformats.org/officeDocument/2006/relationships/image" Target="../media/image23.wmf"/></Relationships>
</file>

<file path=ppt/slides/_rels/slide21.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12.bin"/><Relationship Id="rId7" Type="http://schemas.openxmlformats.org/officeDocument/2006/relationships/customXml" Target="../ink/ink18.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2.wmf"/><Relationship Id="rId5" Type="http://schemas.openxmlformats.org/officeDocument/2006/relationships/oleObject" Target="../embeddings/oleObject13.bin"/><Relationship Id="rId4" Type="http://schemas.openxmlformats.org/officeDocument/2006/relationships/image" Target="../media/image23.wmf"/></Relationships>
</file>

<file path=ppt/slides/_rels/slide22.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oleObject" Target="../embeddings/oleObject14.bin"/><Relationship Id="rId7" Type="http://schemas.openxmlformats.org/officeDocument/2006/relationships/customXml" Target="../ink/ink19.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4.wmf"/><Relationship Id="rId5" Type="http://schemas.openxmlformats.org/officeDocument/2006/relationships/oleObject" Target="../embeddings/oleObject15.bin"/><Relationship Id="rId4" Type="http://schemas.openxmlformats.org/officeDocument/2006/relationships/image" Target="../media/image23.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6.wmf"/><Relationship Id="rId5" Type="http://schemas.openxmlformats.org/officeDocument/2006/relationships/oleObject" Target="../embeddings/oleObject17.bin"/><Relationship Id="rId4" Type="http://schemas.openxmlformats.org/officeDocument/2006/relationships/image" Target="../media/image23.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7.wmf"/><Relationship Id="rId5" Type="http://schemas.openxmlformats.org/officeDocument/2006/relationships/oleObject" Target="../embeddings/oleObject19.bin"/><Relationship Id="rId4" Type="http://schemas.openxmlformats.org/officeDocument/2006/relationships/image" Target="../media/image36.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2.wmf"/><Relationship Id="rId5" Type="http://schemas.openxmlformats.org/officeDocument/2006/relationships/oleObject" Target="../embeddings/oleObject21.bin"/><Relationship Id="rId4" Type="http://schemas.openxmlformats.org/officeDocument/2006/relationships/image" Target="../media/image41.wmf"/></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45.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2.wmf"/><Relationship Id="rId11" Type="http://schemas.openxmlformats.org/officeDocument/2006/relationships/customXml" Target="../ink/ink21.xml"/><Relationship Id="rId5" Type="http://schemas.openxmlformats.org/officeDocument/2006/relationships/oleObject" Target="../embeddings/oleObject23.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25.bin"/></Relationships>
</file>

<file path=ppt/slides/_rels/slide3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34.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oleObject" Target="../embeddings/oleObject3.bin"/><Relationship Id="rId7" Type="http://schemas.openxmlformats.org/officeDocument/2006/relationships/customXml" Target="../ink/ink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4.bin"/><Relationship Id="rId4" Type="http://schemas.openxmlformats.org/officeDocument/2006/relationships/image" Target="../media/image7.wmf"/></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customXml" Target="../ink/ink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customXml" Target="../ink/ink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59.emf"/><Relationship Id="rId5" Type="http://schemas.openxmlformats.org/officeDocument/2006/relationships/customXml" Target="../ink/ink28.xml"/><Relationship Id="rId4" Type="http://schemas.openxmlformats.org/officeDocument/2006/relationships/image" Target="../media/image58.emf"/></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clipboard/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clipboard/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clipboard/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clipboard/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clipboard/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image" Target="../media/image11.emf"/><Relationship Id="rId4" Type="http://schemas.openxmlformats.org/officeDocument/2006/relationships/customXml" Target="../ink/ink4.xml"/></Relationships>
</file>

<file path=ppt/slides/_rels/slide60.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image" Target="../../clipboard/media/image9.png"/><Relationship Id="rId1" Type="http://schemas.openxmlformats.org/officeDocument/2006/relationships/slideLayout" Target="../slideLayouts/slideLayout2.xml"/><Relationship Id="rId4" Type="http://schemas.openxmlformats.org/officeDocument/2006/relationships/image" Target="../media/image61.emf"/></Relationships>
</file>

<file path=ppt/slides/_rels/slide61.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image" Target="../../clipboard/media/image10.png"/><Relationship Id="rId1" Type="http://schemas.openxmlformats.org/officeDocument/2006/relationships/slideLayout" Target="../slideLayouts/slideLayout2.xml"/><Relationship Id="rId4" Type="http://schemas.openxmlformats.org/officeDocument/2006/relationships/image" Target="../media/image62.emf"/></Relationships>
</file>

<file path=ppt/slides/_rels/slide62.xml.rels><?xml version="1.0" encoding="UTF-8" standalone="yes"?>
<Relationships xmlns="http://schemas.openxmlformats.org/package/2006/relationships"><Relationship Id="rId2" Type="http://schemas.openxmlformats.org/officeDocument/2006/relationships/image" Target="../../clipboard/media/image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clipboard/media/image13.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4.emf"/><Relationship Id="rId5" Type="http://schemas.openxmlformats.org/officeDocument/2006/relationships/customXml" Target="../ink/ink31.xml"/><Relationship Id="rId4" Type="http://schemas.openxmlformats.org/officeDocument/2006/relationships/image" Target="../../clipboard/media/image14.png"/></Relationships>
</file>

<file path=ppt/slides/_rels/slide64.xml.rels><?xml version="1.0" encoding="UTF-8" standalone="yes"?>
<Relationships xmlns="http://schemas.openxmlformats.org/package/2006/relationships"><Relationship Id="rId3" Type="http://schemas.openxmlformats.org/officeDocument/2006/relationships/image" Target="../../clipboard/media/image16.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6.emf"/><Relationship Id="rId5" Type="http://schemas.openxmlformats.org/officeDocument/2006/relationships/customXml" Target="../ink/ink32.xml"/><Relationship Id="rId4" Type="http://schemas.openxmlformats.org/officeDocument/2006/relationships/image" Target="../../clipboard/media/image17.png"/></Relationships>
</file>

<file path=ppt/slides/_rels/slide65.xml.rels><?xml version="1.0" encoding="UTF-8" standalone="yes"?>
<Relationships xmlns="http://schemas.openxmlformats.org/package/2006/relationships"><Relationship Id="rId3" Type="http://schemas.openxmlformats.org/officeDocument/2006/relationships/customXml" Target="../ink/ink33.xml"/><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8.emf"/></Relationships>
</file>

<file path=ppt/slides/_rels/slide66.xml.rels><?xml version="1.0" encoding="UTF-8" standalone="yes"?>
<Relationships xmlns="http://schemas.openxmlformats.org/package/2006/relationships"><Relationship Id="rId2" Type="http://schemas.openxmlformats.org/officeDocument/2006/relationships/image" Target="../../clipboard/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clipboard/media/image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clipboard/media/image2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clipboard/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70.xml.rels><?xml version="1.0" encoding="UTF-8" standalone="yes"?>
<Relationships xmlns="http://schemas.openxmlformats.org/package/2006/relationships"><Relationship Id="rId3" Type="http://schemas.openxmlformats.org/officeDocument/2006/relationships/image" Target="../../clipboard/media/image13.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clipboard/media/image14.png"/></Relationships>
</file>

<file path=ppt/slides/_rels/slide71.xml.rels><?xml version="1.0" encoding="UTF-8" standalone="yes"?>
<Relationships xmlns="http://schemas.openxmlformats.org/package/2006/relationships"><Relationship Id="rId3" Type="http://schemas.openxmlformats.org/officeDocument/2006/relationships/image" Target="../../clipboard/media/image16.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clipboard/media/image17.png"/></Relationships>
</file>

<file path=ppt/slides/_rels/slide72.xml.rels><?xml version="1.0" encoding="UTF-8" standalone="yes"?>
<Relationships xmlns="http://schemas.openxmlformats.org/package/2006/relationships"><Relationship Id="rId3" Type="http://schemas.openxmlformats.org/officeDocument/2006/relationships/image" Target="../../clipboard/media/image26.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clipboard/media/image27.png"/></Relationships>
</file>

<file path=ppt/slides/_rels/slide8.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Inverse Kinematics</a:t>
            </a:r>
            <a:endParaRPr lang="en-US" dirty="0"/>
          </a:p>
        </p:txBody>
      </p:sp>
      <p:sp>
        <p:nvSpPr>
          <p:cNvPr id="3" name="Subtitle 2"/>
          <p:cNvSpPr>
            <a:spLocks noGrp="1"/>
          </p:cNvSpPr>
          <p:nvPr>
            <p:ph type="subTitle" idx="1"/>
          </p:nvPr>
        </p:nvSpPr>
        <p:spPr/>
        <p:txBody>
          <a:bodyPr/>
          <a:lstStyle/>
          <a:p>
            <a:endParaRPr lang="en-US" dirty="0"/>
          </a:p>
        </p:txBody>
      </p:sp>
      <p:sp>
        <p:nvSpPr>
          <p:cNvPr id="4" name="Date Placeholder 3"/>
          <p:cNvSpPr>
            <a:spLocks noGrp="1"/>
          </p:cNvSpPr>
          <p:nvPr>
            <p:ph type="dt" sz="half" idx="10"/>
          </p:nvPr>
        </p:nvSpPr>
        <p:spPr/>
        <p:txBody>
          <a:bodyPr/>
          <a:lstStyle/>
          <a:p>
            <a:fld id="{CF0380BC-50EF-441E-9814-3AD4580E8883}" type="datetime1">
              <a:rPr lang="en-US" smtClean="0"/>
              <a:pPr/>
              <a:t>1/22/2018</a:t>
            </a:fld>
            <a:endParaRPr lang="en-US"/>
          </a:p>
        </p:txBody>
      </p:sp>
      <p:sp>
        <p:nvSpPr>
          <p:cNvPr id="5" name="Slide Number Placeholder 4"/>
          <p:cNvSpPr>
            <a:spLocks noGrp="1"/>
          </p:cNvSpPr>
          <p:nvPr>
            <p:ph type="sldNum" sz="quarter" idx="12"/>
          </p:nvPr>
        </p:nvSpPr>
        <p:spPr/>
        <p:txBody>
          <a:bodyPr/>
          <a:lstStyle/>
          <a:p>
            <a:fld id="{0E157DED-2631-4FEA-894F-3C72F5E7FC9E}" type="slidenum">
              <a:rPr lang="en-US" smtClean="0"/>
              <a:pPr/>
              <a:t>1</a:t>
            </a:fld>
            <a:endParaRPr lang="en-US"/>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RPP Cylindrical Manipulator</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10</a:t>
            </a:fld>
            <a:endParaRPr lang="en-US"/>
          </a:p>
        </p:txBody>
      </p:sp>
      <p:pic>
        <p:nvPicPr>
          <p:cNvPr id="7" name="Content Placeholder 6" descr="rpp_invkin.png"/>
          <p:cNvPicPr>
            <a:picLocks noGrp="1" noChangeAspect="1"/>
          </p:cNvPicPr>
          <p:nvPr>
            <p:ph sz="quarter" idx="1"/>
          </p:nvPr>
        </p:nvPicPr>
        <p:blipFill>
          <a:blip r:embed="rId2" cstate="print"/>
          <a:stretch>
            <a:fillRect/>
          </a:stretch>
        </p:blipFill>
        <p:spPr>
          <a:xfrm>
            <a:off x="1769604" y="838200"/>
            <a:ext cx="5604791" cy="5486400"/>
          </a:xfrm>
        </p:spPr>
      </p:pic>
      <p:sp>
        <p:nvSpPr>
          <p:cNvPr id="8" name="TextBox 7"/>
          <p:cNvSpPr txBox="1"/>
          <p:nvPr/>
        </p:nvSpPr>
        <p:spPr>
          <a:xfrm>
            <a:off x="3092908" y="4491335"/>
            <a:ext cx="41229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x</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9" name="TextBox 8"/>
          <p:cNvSpPr txBox="1"/>
          <p:nvPr/>
        </p:nvSpPr>
        <p:spPr>
          <a:xfrm>
            <a:off x="5791200" y="3886200"/>
            <a:ext cx="41229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y</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10" name="TextBox 9"/>
          <p:cNvSpPr txBox="1"/>
          <p:nvPr/>
        </p:nvSpPr>
        <p:spPr>
          <a:xfrm>
            <a:off x="5715000" y="1600200"/>
            <a:ext cx="429926"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o</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11" name="TextBox 10"/>
          <p:cNvSpPr txBox="1"/>
          <p:nvPr/>
        </p:nvSpPr>
        <p:spPr>
          <a:xfrm>
            <a:off x="4800600" y="1219200"/>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3</a:t>
            </a:r>
            <a:endParaRPr lang="en-US" sz="2400" baseline="-25000" dirty="0">
              <a:latin typeface="Times New Roman" pitchFamily="18" charset="0"/>
              <a:cs typeface="Times New Roman" pitchFamily="18" charset="0"/>
            </a:endParaRPr>
          </a:p>
        </p:txBody>
      </p:sp>
      <p:sp>
        <p:nvSpPr>
          <p:cNvPr id="12" name="TextBox 11"/>
          <p:cNvSpPr txBox="1"/>
          <p:nvPr/>
        </p:nvSpPr>
        <p:spPr>
          <a:xfrm>
            <a:off x="3276600" y="1748135"/>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2</a:t>
            </a:r>
            <a:endParaRPr lang="en-US" sz="2400" dirty="0">
              <a:latin typeface="Times New Roman" pitchFamily="18" charset="0"/>
              <a:cs typeface="Times New Roman" pitchFamily="18" charset="0"/>
            </a:endParaRPr>
          </a:p>
        </p:txBody>
      </p:sp>
      <p:sp>
        <p:nvSpPr>
          <p:cNvPr id="13" name="TextBox 12"/>
          <p:cNvSpPr txBox="1"/>
          <p:nvPr/>
        </p:nvSpPr>
        <p:spPr>
          <a:xfrm>
            <a:off x="3276600" y="3198167"/>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1</a:t>
            </a:r>
            <a:endParaRPr lang="en-US" sz="2400" baseline="-25000" dirty="0">
              <a:latin typeface="Times New Roman" pitchFamily="18" charset="0"/>
              <a:cs typeface="Times New Roman" pitchFamily="18" charset="0"/>
            </a:endParaRPr>
          </a:p>
        </p:txBody>
      </p:sp>
      <p:sp>
        <p:nvSpPr>
          <p:cNvPr id="6" name="Right Brace 5"/>
          <p:cNvSpPr/>
          <p:nvPr/>
        </p:nvSpPr>
        <p:spPr>
          <a:xfrm flipH="1">
            <a:off x="5300646" y="1905000"/>
            <a:ext cx="228600" cy="29718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4893094" y="3119734"/>
            <a:ext cx="39626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z</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mc:AlternateContent xmlns:mc="http://schemas.openxmlformats.org/markup-compatibility/2006">
        <mc:Choice xmlns:p14="http://schemas.microsoft.com/office/powerpoint/2010/main" Requires="p14">
          <p:contentPart p14:bwMode="auto" r:id="rId3">
            <p14:nvContentPartPr>
              <p14:cNvPr id="15" name="Ink 14"/>
              <p14:cNvContentPartPr/>
              <p14:nvPr/>
            </p14:nvContentPartPr>
            <p14:xfrm>
              <a:off x="53280" y="928800"/>
              <a:ext cx="8931600" cy="3639600"/>
            </p14:xfrm>
          </p:contentPart>
        </mc:Choice>
        <mc:Fallback>
          <p:pic>
            <p:nvPicPr>
              <p:cNvPr id="15" name="Ink 14"/>
              <p:cNvPicPr/>
              <p:nvPr/>
            </p:nvPicPr>
            <p:blipFill>
              <a:blip r:embed="rId4"/>
              <a:stretch>
                <a:fillRect/>
              </a:stretch>
            </p:blipFill>
            <p:spPr>
              <a:xfrm>
                <a:off x="43560" y="921240"/>
                <a:ext cx="8954640" cy="3661200"/>
              </a:xfrm>
              <a:prstGeom prst="rect">
                <a:avLst/>
              </a:prstGeom>
            </p:spPr>
          </p:pic>
        </mc:Fallback>
      </mc:AlternateContent>
    </p:spTree>
    <p:extLst>
      <p:ext uri="{BB962C8B-B14F-4D97-AF65-F5344CB8AC3E}">
        <p14:creationId xmlns:p14="http://schemas.microsoft.com/office/powerpoint/2010/main" val="747630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RRP Spherical Manipulator</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11</a:t>
            </a:fld>
            <a:endParaRPr lang="en-US"/>
          </a:p>
        </p:txBody>
      </p:sp>
      <p:sp>
        <p:nvSpPr>
          <p:cNvPr id="6" name="Content Placeholder 5"/>
          <p:cNvSpPr>
            <a:spLocks noGrp="1"/>
          </p:cNvSpPr>
          <p:nvPr>
            <p:ph sz="quarter" idx="1"/>
          </p:nvPr>
        </p:nvSpPr>
        <p:spPr/>
        <p:txBody>
          <a:bodyPr/>
          <a:lstStyle/>
          <a:p>
            <a:endParaRPr lang="en-US"/>
          </a:p>
        </p:txBody>
      </p:sp>
      <p:pic>
        <p:nvPicPr>
          <p:cNvPr id="7" name="Picture 2" descr="C:\Documents and Settings\Steveo\My Documents\Engineering\BCS\spong_0471649902\prepare_present\jpgsd\ch03\03_21.jpg"/>
          <p:cNvPicPr preferRelativeResize="0">
            <a:picLocks noChangeAspect="1" noChangeArrowheads="1"/>
          </p:cNvPicPr>
          <p:nvPr>
            <p:custDataLst>
              <p:tags r:id="rId1"/>
            </p:custDataLst>
          </p:nvPr>
        </p:nvPicPr>
        <p:blipFill>
          <a:blip r:embed="rId3" cstate="print"/>
          <a:srcRect/>
          <a:stretch>
            <a:fillRect/>
          </a:stretch>
        </p:blipFill>
        <p:spPr bwMode="auto">
          <a:xfrm>
            <a:off x="457200" y="909637"/>
            <a:ext cx="8229600" cy="5262563"/>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8" name="TextBox 7"/>
              <p:cNvSpPr txBox="1"/>
              <p:nvPr/>
            </p:nvSpPr>
            <p:spPr>
              <a:xfrm>
                <a:off x="5715000" y="272962"/>
                <a:ext cx="3275192" cy="825675"/>
              </a:xfrm>
              <a:prstGeom prst="rect">
                <a:avLst/>
              </a:prstGeom>
              <a:noFill/>
            </p:spPr>
            <p:txBody>
              <a:bodyPr wrap="none" rtlCol="0">
                <a:spAutoFit/>
              </a:bodyPr>
              <a:lstStyle/>
              <a:p>
                <a:r>
                  <a:rPr lang="en-US" dirty="0" smtClean="0"/>
                  <a:t>Given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𝑐</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𝑐</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𝑐</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𝑐</m:t>
                                  </m:r>
                                </m:sub>
                              </m:sSub>
                            </m:e>
                          </m:mr>
                        </m:m>
                      </m:e>
                    </m:d>
                  </m:oMath>
                </a14:m>
                <a:r>
                  <a:rPr lang="en-US" dirty="0" smtClean="0"/>
                  <a:t> find </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m:t>
                        </m:r>
                      </m:sub>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2</m:t>
                        </m:r>
                      </m:sub>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3</m:t>
                        </m:r>
                      </m:sub>
                      <m:sup/>
                    </m:sSubSup>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715000" y="272962"/>
                <a:ext cx="3275192" cy="825675"/>
              </a:xfrm>
              <a:prstGeom prst="rect">
                <a:avLst/>
              </a:prstGeom>
              <a:blipFill rotWithShape="0">
                <a:blip r:embed="rId4"/>
                <a:stretch>
                  <a:fillRect l="-1676"/>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RRP Spherical Manipulator</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12</a:t>
            </a:fld>
            <a:endParaRPr lang="en-US"/>
          </a:p>
        </p:txBody>
      </p:sp>
      <p:sp>
        <p:nvSpPr>
          <p:cNvPr id="6" name="Content Placeholder 5"/>
          <p:cNvSpPr>
            <a:spLocks noGrp="1"/>
          </p:cNvSpPr>
          <p:nvPr>
            <p:ph sz="quarter" idx="1"/>
          </p:nvPr>
        </p:nvSpPr>
        <p:spPr/>
        <p:txBody>
          <a:bodyPr/>
          <a:lstStyle/>
          <a:p>
            <a:endParaRPr lang="en-US"/>
          </a:p>
        </p:txBody>
      </p:sp>
      <p:pic>
        <p:nvPicPr>
          <p:cNvPr id="7" name="Picture 2" descr="C:\Documents and Settings\Steveo\My Documents\Engineering\BCS\spong_0471649902\prepare_present\jpgsd\ch03\03_21.jpg"/>
          <p:cNvPicPr preferRelativeResize="0">
            <a:picLocks noChangeAspect="1" noChangeArrowheads="1"/>
          </p:cNvPicPr>
          <p:nvPr>
            <p:custDataLst>
              <p:tags r:id="rId1"/>
            </p:custDataLst>
          </p:nvPr>
        </p:nvPicPr>
        <p:blipFill>
          <a:blip r:embed="rId3" cstate="print"/>
          <a:srcRect/>
          <a:stretch>
            <a:fillRect/>
          </a:stretch>
        </p:blipFill>
        <p:spPr bwMode="auto">
          <a:xfrm>
            <a:off x="457200" y="909637"/>
            <a:ext cx="8229600" cy="5262563"/>
          </a:xfrm>
          <a:prstGeom prst="rect">
            <a:avLst/>
          </a:prstGeom>
          <a:noFill/>
          <a:ln w="9525">
            <a:noFill/>
            <a:miter lim="800000"/>
            <a:headEnd/>
            <a:tailEnd/>
          </a:ln>
          <a:effectLst/>
        </p:spPr>
      </p:pic>
      <mc:AlternateContent xmlns:mc="http://schemas.openxmlformats.org/markup-compatibility/2006">
        <mc:Choice xmlns:p14="http://schemas.microsoft.com/office/powerpoint/2010/main" Requires="p14">
          <p:contentPart p14:bwMode="auto" r:id="rId4">
            <p14:nvContentPartPr>
              <p14:cNvPr id="8" name="Ink 7"/>
              <p14:cNvContentPartPr/>
              <p14:nvPr/>
            </p14:nvContentPartPr>
            <p14:xfrm>
              <a:off x="6290640" y="295200"/>
              <a:ext cx="2445840" cy="519480"/>
            </p14:xfrm>
          </p:contentPart>
        </mc:Choice>
        <mc:Fallback>
          <p:pic>
            <p:nvPicPr>
              <p:cNvPr id="8" name="Ink 7"/>
              <p:cNvPicPr/>
              <p:nvPr/>
            </p:nvPicPr>
            <p:blipFill>
              <a:blip r:embed="rId5"/>
              <a:stretch>
                <a:fillRect/>
              </a:stretch>
            </p:blipFill>
            <p:spPr>
              <a:xfrm>
                <a:off x="6280200" y="286560"/>
                <a:ext cx="2467800" cy="539280"/>
              </a:xfrm>
              <a:prstGeom prst="rect">
                <a:avLst/>
              </a:prstGeom>
            </p:spPr>
          </p:pic>
        </mc:Fallback>
      </mc:AlternateContent>
    </p:spTree>
    <p:extLst>
      <p:ext uri="{BB962C8B-B14F-4D97-AF65-F5344CB8AC3E}">
        <p14:creationId xmlns:p14="http://schemas.microsoft.com/office/powerpoint/2010/main" val="4292644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RRP Spherical Manipulator</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13</a:t>
            </a:fld>
            <a:endParaRPr lang="en-US"/>
          </a:p>
        </p:txBody>
      </p:sp>
      <p:sp>
        <p:nvSpPr>
          <p:cNvPr id="6" name="Content Placeholder 5"/>
          <p:cNvSpPr>
            <a:spLocks noGrp="1"/>
          </p:cNvSpPr>
          <p:nvPr>
            <p:ph sz="quarter" idx="1"/>
          </p:nvPr>
        </p:nvSpPr>
        <p:spPr/>
        <p:txBody>
          <a:bodyPr/>
          <a:lstStyle/>
          <a:p>
            <a:endParaRPr lang="en-US"/>
          </a:p>
        </p:txBody>
      </p:sp>
      <p:pic>
        <p:nvPicPr>
          <p:cNvPr id="7" name="Picture 2" descr="C:\Documents and Settings\Steveo\My Documents\Engineering\BCS\spong_0471649902\prepare_present\jpgsd\ch03\03_21.jpg"/>
          <p:cNvPicPr preferRelativeResize="0">
            <a:picLocks noChangeAspect="1" noChangeArrowheads="1"/>
          </p:cNvPicPr>
          <p:nvPr>
            <p:custDataLst>
              <p:tags r:id="rId1"/>
            </p:custDataLst>
          </p:nvPr>
        </p:nvPicPr>
        <p:blipFill>
          <a:blip r:embed="rId3" cstate="print"/>
          <a:srcRect/>
          <a:stretch>
            <a:fillRect/>
          </a:stretch>
        </p:blipFill>
        <p:spPr bwMode="auto">
          <a:xfrm>
            <a:off x="457200" y="909637"/>
            <a:ext cx="8229600" cy="5262563"/>
          </a:xfrm>
          <a:prstGeom prst="rect">
            <a:avLst/>
          </a:prstGeom>
          <a:noFill/>
          <a:ln w="9525">
            <a:noFill/>
            <a:miter lim="800000"/>
            <a:headEnd/>
            <a:tailEnd/>
          </a:ln>
          <a:effectLst/>
        </p:spPr>
      </p:pic>
      <mc:AlternateContent xmlns:mc="http://schemas.openxmlformats.org/markup-compatibility/2006">
        <mc:Choice xmlns:p14="http://schemas.microsoft.com/office/powerpoint/2010/main" Requires="p14">
          <p:contentPart p14:bwMode="auto" r:id="rId4">
            <p14:nvContentPartPr>
              <p14:cNvPr id="8" name="Ink 7"/>
              <p14:cNvContentPartPr/>
              <p14:nvPr/>
            </p14:nvContentPartPr>
            <p14:xfrm>
              <a:off x="1645560" y="171360"/>
              <a:ext cx="7048080" cy="5690520"/>
            </p14:xfrm>
          </p:contentPart>
        </mc:Choice>
        <mc:Fallback>
          <p:pic>
            <p:nvPicPr>
              <p:cNvPr id="8" name="Ink 7"/>
              <p:cNvPicPr/>
              <p:nvPr/>
            </p:nvPicPr>
            <p:blipFill>
              <a:blip r:embed="rId5"/>
              <a:stretch>
                <a:fillRect/>
              </a:stretch>
            </p:blipFill>
            <p:spPr>
              <a:xfrm>
                <a:off x="1638360" y="160560"/>
                <a:ext cx="7065720" cy="5707440"/>
              </a:xfrm>
              <a:prstGeom prst="rect">
                <a:avLst/>
              </a:prstGeom>
            </p:spPr>
          </p:pic>
        </mc:Fallback>
      </mc:AlternateContent>
    </p:spTree>
    <p:extLst>
      <p:ext uri="{BB962C8B-B14F-4D97-AF65-F5344CB8AC3E}">
        <p14:creationId xmlns:p14="http://schemas.microsoft.com/office/powerpoint/2010/main" val="3398123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RRP Spherical Manipulator</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14</a:t>
            </a:fld>
            <a:endParaRPr lang="en-US"/>
          </a:p>
        </p:txBody>
      </p:sp>
      <p:sp>
        <p:nvSpPr>
          <p:cNvPr id="6" name="Content Placeholder 5"/>
          <p:cNvSpPr>
            <a:spLocks noGrp="1"/>
          </p:cNvSpPr>
          <p:nvPr>
            <p:ph sz="quarter" idx="1"/>
          </p:nvPr>
        </p:nvSpPr>
        <p:spPr/>
        <p:txBody>
          <a:bodyPr/>
          <a:lstStyle/>
          <a:p>
            <a:endParaRPr lang="en-US"/>
          </a:p>
        </p:txBody>
      </p:sp>
      <p:pic>
        <p:nvPicPr>
          <p:cNvPr id="7" name="Picture 2" descr="C:\Documents and Settings\Steveo\My Documents\Engineering\BCS\spong_0471649902\prepare_present\jpgsd\ch03\03_21.jpg"/>
          <p:cNvPicPr preferRelativeResize="0">
            <a:picLocks noChangeAspect="1" noChangeArrowheads="1"/>
          </p:cNvPicPr>
          <p:nvPr>
            <p:custDataLst>
              <p:tags r:id="rId1"/>
            </p:custDataLst>
          </p:nvPr>
        </p:nvPicPr>
        <p:blipFill>
          <a:blip r:embed="rId3" cstate="print"/>
          <a:srcRect/>
          <a:stretch>
            <a:fillRect/>
          </a:stretch>
        </p:blipFill>
        <p:spPr bwMode="auto">
          <a:xfrm>
            <a:off x="457200" y="909637"/>
            <a:ext cx="8229600" cy="5262563"/>
          </a:xfrm>
          <a:prstGeom prst="rect">
            <a:avLst/>
          </a:prstGeom>
          <a:noFill/>
          <a:ln w="9525">
            <a:noFill/>
            <a:miter lim="800000"/>
            <a:headEnd/>
            <a:tailEnd/>
          </a:ln>
          <a:effectLst/>
        </p:spPr>
      </p:pic>
      <mc:AlternateContent xmlns:mc="http://schemas.openxmlformats.org/markup-compatibility/2006">
        <mc:Choice xmlns:p14="http://schemas.microsoft.com/office/powerpoint/2010/main" Requires="p14">
          <p:contentPart p14:bwMode="auto" r:id="rId4">
            <p14:nvContentPartPr>
              <p14:cNvPr id="8" name="Ink 7"/>
              <p14:cNvContentPartPr/>
              <p14:nvPr/>
            </p14:nvContentPartPr>
            <p14:xfrm>
              <a:off x="6616440" y="140040"/>
              <a:ext cx="2288160" cy="4645800"/>
            </p14:xfrm>
          </p:contentPart>
        </mc:Choice>
        <mc:Fallback>
          <p:pic>
            <p:nvPicPr>
              <p:cNvPr id="8" name="Ink 7"/>
              <p:cNvPicPr/>
              <p:nvPr/>
            </p:nvPicPr>
            <p:blipFill>
              <a:blip r:embed="rId5"/>
              <a:stretch>
                <a:fillRect/>
              </a:stretch>
            </p:blipFill>
            <p:spPr>
              <a:xfrm>
                <a:off x="6608160" y="128520"/>
                <a:ext cx="2309760" cy="4669560"/>
              </a:xfrm>
              <a:prstGeom prst="rect">
                <a:avLst/>
              </a:prstGeom>
            </p:spPr>
          </p:pic>
        </mc:Fallback>
      </mc:AlternateContent>
    </p:spTree>
    <p:extLst>
      <p:ext uri="{BB962C8B-B14F-4D97-AF65-F5344CB8AC3E}">
        <p14:creationId xmlns:p14="http://schemas.microsoft.com/office/powerpoint/2010/main" val="4101516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RRP Spherical Manipulator</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15</a:t>
            </a:fld>
            <a:endParaRPr lang="en-US"/>
          </a:p>
        </p:txBody>
      </p:sp>
      <p:sp>
        <p:nvSpPr>
          <p:cNvPr id="6" name="Content Placeholder 5"/>
          <p:cNvSpPr>
            <a:spLocks noGrp="1"/>
          </p:cNvSpPr>
          <p:nvPr>
            <p:ph sz="quarter" idx="1"/>
          </p:nvPr>
        </p:nvSpPr>
        <p:spPr/>
        <p:txBody>
          <a:bodyPr/>
          <a:lstStyle/>
          <a:p>
            <a:endParaRPr lang="en-US"/>
          </a:p>
        </p:txBody>
      </p:sp>
      <p:pic>
        <p:nvPicPr>
          <p:cNvPr id="7" name="Picture 2" descr="C:\Documents and Settings\Steveo\My Documents\Engineering\BCS\spong_0471649902\prepare_present\jpgsd\ch03\03_21.jpg"/>
          <p:cNvPicPr preferRelativeResize="0">
            <a:picLocks noChangeAspect="1" noChangeArrowheads="1"/>
          </p:cNvPicPr>
          <p:nvPr>
            <p:custDataLst>
              <p:tags r:id="rId1"/>
            </p:custDataLst>
          </p:nvPr>
        </p:nvPicPr>
        <p:blipFill>
          <a:blip r:embed="rId3" cstate="print"/>
          <a:srcRect/>
          <a:stretch>
            <a:fillRect/>
          </a:stretch>
        </p:blipFill>
        <p:spPr bwMode="auto">
          <a:xfrm>
            <a:off x="457200" y="909637"/>
            <a:ext cx="8229600" cy="5262563"/>
          </a:xfrm>
          <a:prstGeom prst="rect">
            <a:avLst/>
          </a:prstGeom>
          <a:noFill/>
          <a:ln w="9525">
            <a:noFill/>
            <a:miter lim="800000"/>
            <a:headEnd/>
            <a:tailEnd/>
          </a:ln>
          <a:effectLst/>
        </p:spPr>
      </p:pic>
      <mc:AlternateContent xmlns:mc="http://schemas.openxmlformats.org/markup-compatibility/2006">
        <mc:Choice xmlns:p14="http://schemas.microsoft.com/office/powerpoint/2010/main" Requires="p14">
          <p:contentPart p14:bwMode="auto" r:id="rId4">
            <p14:nvContentPartPr>
              <p14:cNvPr id="8" name="Ink 7"/>
              <p14:cNvContentPartPr/>
              <p14:nvPr/>
            </p14:nvContentPartPr>
            <p14:xfrm>
              <a:off x="1584360" y="250560"/>
              <a:ext cx="7425360" cy="2854800"/>
            </p14:xfrm>
          </p:contentPart>
        </mc:Choice>
        <mc:Fallback>
          <p:pic>
            <p:nvPicPr>
              <p:cNvPr id="8" name="Ink 7"/>
              <p:cNvPicPr/>
              <p:nvPr/>
            </p:nvPicPr>
            <p:blipFill>
              <a:blip r:embed="rId5"/>
              <a:stretch>
                <a:fillRect/>
              </a:stretch>
            </p:blipFill>
            <p:spPr>
              <a:xfrm>
                <a:off x="1576800" y="241920"/>
                <a:ext cx="7444080" cy="2874960"/>
              </a:xfrm>
              <a:prstGeom prst="rect">
                <a:avLst/>
              </a:prstGeom>
            </p:spPr>
          </p:pic>
        </mc:Fallback>
      </mc:AlternateContent>
    </p:spTree>
    <p:extLst>
      <p:ext uri="{BB962C8B-B14F-4D97-AF65-F5344CB8AC3E}">
        <p14:creationId xmlns:p14="http://schemas.microsoft.com/office/powerpoint/2010/main" val="1507356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wrist_step2c.jpg"/>
          <p:cNvPicPr>
            <a:picLocks noGrp="1" noChangeAspect="1"/>
          </p:cNvPicPr>
          <p:nvPr>
            <p:ph sz="quarter" idx="1"/>
          </p:nvPr>
        </p:nvPicPr>
        <p:blipFill>
          <a:blip r:embed="rId2" cstate="print"/>
          <a:srcRect b="11111"/>
          <a:stretch>
            <a:fillRect/>
          </a:stretch>
        </p:blipFill>
        <p:spPr>
          <a:xfrm>
            <a:off x="322839" y="838200"/>
            <a:ext cx="8498322" cy="4876800"/>
          </a:xfrm>
        </p:spPr>
      </p:pic>
      <p:sp>
        <p:nvSpPr>
          <p:cNvPr id="2" name="Title 1"/>
          <p:cNvSpPr>
            <a:spLocks noGrp="1"/>
          </p:cNvSpPr>
          <p:nvPr>
            <p:ph type="title"/>
          </p:nvPr>
        </p:nvSpPr>
        <p:spPr/>
        <p:txBody>
          <a:bodyPr>
            <a:normAutofit fontScale="90000"/>
          </a:bodyPr>
          <a:lstStyle/>
          <a:p>
            <a:r>
              <a:rPr lang="en-CA" dirty="0" smtClean="0"/>
              <a:t>Spherical Wrist</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16</a:t>
            </a:fld>
            <a:endParaRPr lang="en-US"/>
          </a:p>
        </p:txBody>
      </p:sp>
      <p:graphicFrame>
        <p:nvGraphicFramePr>
          <p:cNvPr id="8" name="Table 7"/>
          <p:cNvGraphicFramePr>
            <a:graphicFrameLocks noGrp="1"/>
          </p:cNvGraphicFramePr>
          <p:nvPr/>
        </p:nvGraphicFramePr>
        <p:xfrm>
          <a:off x="4114800" y="3429000"/>
          <a:ext cx="4572000" cy="148336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tblGrid>
              <a:tr h="370840">
                <a:tc>
                  <a:txBody>
                    <a:bodyPr/>
                    <a:lstStyle/>
                    <a:p>
                      <a:pPr algn="ctr"/>
                      <a:r>
                        <a:rPr lang="en-CA" dirty="0" smtClean="0">
                          <a:latin typeface="Times New Roman" pitchFamily="18" charset="0"/>
                          <a:cs typeface="Times New Roman" pitchFamily="18" charset="0"/>
                        </a:rPr>
                        <a:t>Link</a:t>
                      </a:r>
                      <a:endParaRPr lang="en-US" dirty="0">
                        <a:latin typeface="Times New Roman" pitchFamily="18" charset="0"/>
                        <a:cs typeface="Times New Roman" pitchFamily="18" charset="0"/>
                      </a:endParaRPr>
                    </a:p>
                  </a:txBody>
                  <a:tcPr/>
                </a:tc>
                <a:tc>
                  <a:txBody>
                    <a:bodyPr/>
                    <a:lstStyle/>
                    <a:p>
                      <a:pPr algn="ctr"/>
                      <a:r>
                        <a:rPr lang="en-CA" i="1" dirty="0" err="1" smtClean="0">
                          <a:latin typeface="Times New Roman" pitchFamily="18" charset="0"/>
                          <a:cs typeface="Times New Roman" pitchFamily="18" charset="0"/>
                        </a:rPr>
                        <a:t>a</a:t>
                      </a:r>
                      <a:r>
                        <a:rPr lang="en-CA" i="1" baseline="-25000" dirty="0" err="1" smtClean="0">
                          <a:latin typeface="Times New Roman" pitchFamily="18" charset="0"/>
                          <a:cs typeface="Times New Roman" pitchFamily="18" charset="0"/>
                        </a:rPr>
                        <a:t>i</a:t>
                      </a:r>
                      <a:endParaRPr lang="en-US" i="1" baseline="-25000" dirty="0">
                        <a:latin typeface="Times New Roman" pitchFamily="18" charset="0"/>
                        <a:cs typeface="Times New Roman" pitchFamily="18" charset="0"/>
                      </a:endParaRPr>
                    </a:p>
                  </a:txBody>
                  <a:tcPr/>
                </a:tc>
                <a:tc>
                  <a:txBody>
                    <a:bodyPr/>
                    <a:lstStyle/>
                    <a:p>
                      <a:pPr algn="ctr"/>
                      <a:r>
                        <a:rPr lang="en-CA" i="1" dirty="0" err="1" smtClean="0">
                          <a:latin typeface="Symbol" pitchFamily="18" charset="2"/>
                          <a:cs typeface="Times New Roman" pitchFamily="18" charset="0"/>
                        </a:rPr>
                        <a:t>a</a:t>
                      </a:r>
                      <a:r>
                        <a:rPr lang="en-CA" i="1" baseline="-25000" dirty="0" err="1" smtClean="0">
                          <a:latin typeface="Times New Roman" pitchFamily="18" charset="0"/>
                          <a:cs typeface="Times New Roman" pitchFamily="18" charset="0"/>
                        </a:rPr>
                        <a:t>i</a:t>
                      </a:r>
                      <a:endParaRPr lang="en-US" i="1" baseline="-25000" dirty="0">
                        <a:latin typeface="Times New Roman" pitchFamily="18" charset="0"/>
                        <a:cs typeface="Times New Roman" pitchFamily="18" charset="0"/>
                      </a:endParaRPr>
                    </a:p>
                  </a:txBody>
                  <a:tcPr/>
                </a:tc>
                <a:tc>
                  <a:txBody>
                    <a:bodyPr/>
                    <a:lstStyle/>
                    <a:p>
                      <a:pPr algn="ctr"/>
                      <a:r>
                        <a:rPr lang="en-CA" i="1" dirty="0" err="1" smtClean="0">
                          <a:latin typeface="Times New Roman" pitchFamily="18" charset="0"/>
                          <a:cs typeface="Times New Roman" pitchFamily="18" charset="0"/>
                        </a:rPr>
                        <a:t>d</a:t>
                      </a:r>
                      <a:r>
                        <a:rPr lang="en-CA" i="1" baseline="-25000" dirty="0" err="1" smtClean="0">
                          <a:latin typeface="Times New Roman" pitchFamily="18" charset="0"/>
                          <a:cs typeface="Times New Roman" pitchFamily="18" charset="0"/>
                        </a:rPr>
                        <a:t>i</a:t>
                      </a:r>
                      <a:endParaRPr lang="en-US" i="1" baseline="-25000" dirty="0">
                        <a:latin typeface="Times New Roman" pitchFamily="18" charset="0"/>
                        <a:cs typeface="Times New Roman" pitchFamily="18" charset="0"/>
                      </a:endParaRPr>
                    </a:p>
                  </a:txBody>
                  <a:tcPr/>
                </a:tc>
                <a:tc>
                  <a:txBody>
                    <a:bodyPr/>
                    <a:lstStyle/>
                    <a:p>
                      <a:pPr algn="ctr"/>
                      <a:r>
                        <a:rPr lang="en-CA" i="1" dirty="0" err="1" smtClean="0">
                          <a:latin typeface="Symbol" pitchFamily="18" charset="2"/>
                          <a:cs typeface="Times New Roman" pitchFamily="18" charset="0"/>
                        </a:rPr>
                        <a:t>q</a:t>
                      </a:r>
                      <a:r>
                        <a:rPr lang="en-CA" i="1" baseline="-25000" dirty="0" err="1" smtClean="0">
                          <a:latin typeface="Times New Roman" pitchFamily="18" charset="0"/>
                          <a:cs typeface="Times New Roman" pitchFamily="18" charset="0"/>
                        </a:rPr>
                        <a:t>i</a:t>
                      </a:r>
                      <a:endParaRPr lang="en-US" i="1" baseline="-250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CA" dirty="0" smtClean="0">
                          <a:latin typeface="Times New Roman" pitchFamily="18" charset="0"/>
                          <a:cs typeface="Times New Roman" pitchFamily="18" charset="0"/>
                        </a:rPr>
                        <a:t>4</a:t>
                      </a:r>
                      <a:endParaRPr lang="en-US" dirty="0">
                        <a:latin typeface="Times New Roman" pitchFamily="18" charset="0"/>
                        <a:cs typeface="Times New Roman" pitchFamily="18" charset="0"/>
                      </a:endParaRPr>
                    </a:p>
                  </a:txBody>
                  <a:tcPr/>
                </a:tc>
                <a:tc>
                  <a:txBody>
                    <a:bodyPr/>
                    <a:lstStyle/>
                    <a:p>
                      <a:pPr algn="ctr"/>
                      <a:r>
                        <a:rPr lang="en-CA"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tc>
                <a:tc>
                  <a:txBody>
                    <a:bodyPr/>
                    <a:lstStyle/>
                    <a:p>
                      <a:pPr algn="ctr"/>
                      <a:r>
                        <a:rPr lang="en-CA" dirty="0" smtClean="0">
                          <a:latin typeface="Times New Roman" pitchFamily="18" charset="0"/>
                          <a:cs typeface="Times New Roman" pitchFamily="18" charset="0"/>
                        </a:rPr>
                        <a:t>-90</a:t>
                      </a:r>
                      <a:endParaRPr lang="en-US" dirty="0">
                        <a:latin typeface="Times New Roman" pitchFamily="18" charset="0"/>
                        <a:cs typeface="Times New Roman" pitchFamily="18" charset="0"/>
                      </a:endParaRPr>
                    </a:p>
                  </a:txBody>
                  <a:tcPr/>
                </a:tc>
                <a:tc>
                  <a:txBody>
                    <a:bodyPr/>
                    <a:lstStyle/>
                    <a:p>
                      <a:pPr algn="ctr"/>
                      <a:r>
                        <a:rPr lang="en-CA" i="1" dirty="0" smtClean="0">
                          <a:latin typeface="Times New Roman" pitchFamily="18" charset="0"/>
                          <a:cs typeface="Times New Roman" pitchFamily="18" charset="0"/>
                        </a:rPr>
                        <a:t>0</a:t>
                      </a:r>
                      <a:endParaRPr lang="en-US" baseline="-25000" dirty="0">
                        <a:latin typeface="Times New Roman" pitchFamily="18" charset="0"/>
                        <a:cs typeface="Times New Roman" pitchFamily="18" charset="0"/>
                      </a:endParaRPr>
                    </a:p>
                  </a:txBody>
                  <a:tcPr/>
                </a:tc>
                <a:tc>
                  <a:txBody>
                    <a:bodyPr/>
                    <a:lstStyle/>
                    <a:p>
                      <a:pPr algn="ctr"/>
                      <a:r>
                        <a:rPr lang="en-CA" i="1" dirty="0" smtClean="0">
                          <a:latin typeface="Symbol" pitchFamily="18" charset="2"/>
                          <a:cs typeface="Times New Roman" pitchFamily="18" charset="0"/>
                        </a:rPr>
                        <a:t>q</a:t>
                      </a:r>
                      <a:r>
                        <a:rPr lang="en-CA" i="0" baseline="-25000" dirty="0" smtClean="0">
                          <a:latin typeface="Times New Roman" pitchFamily="18" charset="0"/>
                          <a:cs typeface="Times New Roman" pitchFamily="18" charset="0"/>
                        </a:rPr>
                        <a:t>4</a:t>
                      </a:r>
                      <a:r>
                        <a:rPr lang="en-CA" i="0" baseline="0" dirty="0" smtClean="0">
                          <a:latin typeface="Times New Roman" pitchFamily="18" charset="0"/>
                          <a:cs typeface="Times New Roman" pitchFamily="18" charset="0"/>
                        </a:rPr>
                        <a:t>*</a:t>
                      </a:r>
                      <a:endParaRPr lang="en-US" i="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CA" dirty="0" smtClean="0">
                          <a:latin typeface="Times New Roman" pitchFamily="18" charset="0"/>
                          <a:cs typeface="Times New Roman" pitchFamily="18" charset="0"/>
                        </a:rPr>
                        <a:t>5</a:t>
                      </a:r>
                      <a:endParaRPr lang="en-US" dirty="0">
                        <a:latin typeface="Times New Roman" pitchFamily="18" charset="0"/>
                        <a:cs typeface="Times New Roman" pitchFamily="18" charset="0"/>
                      </a:endParaRPr>
                    </a:p>
                  </a:txBody>
                  <a:tcPr/>
                </a:tc>
                <a:tc>
                  <a:txBody>
                    <a:bodyPr/>
                    <a:lstStyle/>
                    <a:p>
                      <a:pPr algn="ctr"/>
                      <a:r>
                        <a:rPr lang="en-CA"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tc>
                <a:tc>
                  <a:txBody>
                    <a:bodyPr/>
                    <a:lstStyle/>
                    <a:p>
                      <a:pPr algn="ctr"/>
                      <a:r>
                        <a:rPr lang="en-CA" dirty="0" smtClean="0">
                          <a:latin typeface="Times New Roman" pitchFamily="18" charset="0"/>
                          <a:cs typeface="Times New Roman" pitchFamily="18" charset="0"/>
                        </a:rPr>
                        <a:t>90</a:t>
                      </a:r>
                      <a:endParaRPr lang="en-US" dirty="0">
                        <a:latin typeface="Times New Roman" pitchFamily="18" charset="0"/>
                        <a:cs typeface="Times New Roman" pitchFamily="18" charset="0"/>
                      </a:endParaRPr>
                    </a:p>
                  </a:txBody>
                  <a:tcPr/>
                </a:tc>
                <a:tc>
                  <a:txBody>
                    <a:bodyPr/>
                    <a:lstStyle/>
                    <a:p>
                      <a:pPr algn="ctr"/>
                      <a:r>
                        <a:rPr lang="en-CA" i="1" dirty="0" smtClean="0">
                          <a:latin typeface="Times New Roman" pitchFamily="18" charset="0"/>
                          <a:cs typeface="Times New Roman" pitchFamily="18" charset="0"/>
                        </a:rPr>
                        <a:t>0</a:t>
                      </a:r>
                      <a:endParaRPr lang="en-US" baseline="-25000" dirty="0">
                        <a:latin typeface="Times New Roman" pitchFamily="18" charset="0"/>
                        <a:cs typeface="Times New Roman" pitchFamily="18" charset="0"/>
                      </a:endParaRPr>
                    </a:p>
                  </a:txBody>
                  <a:tcPr/>
                </a:tc>
                <a:tc>
                  <a:txBody>
                    <a:bodyPr/>
                    <a:lstStyle/>
                    <a:p>
                      <a:pPr algn="ctr"/>
                      <a:r>
                        <a:rPr lang="en-CA" i="1" dirty="0" smtClean="0">
                          <a:latin typeface="Symbol" pitchFamily="18" charset="2"/>
                          <a:cs typeface="Times New Roman" pitchFamily="18" charset="0"/>
                        </a:rPr>
                        <a:t>q</a:t>
                      </a:r>
                      <a:r>
                        <a:rPr lang="en-CA" i="0" baseline="-25000" dirty="0" smtClean="0">
                          <a:latin typeface="Times New Roman" pitchFamily="18" charset="0"/>
                          <a:cs typeface="Times New Roman" pitchFamily="18" charset="0"/>
                        </a:rPr>
                        <a:t>5</a:t>
                      </a:r>
                      <a:r>
                        <a:rPr lang="en-CA" i="0" baseline="0" dirty="0" smtClean="0">
                          <a:latin typeface="Times New Roman" pitchFamily="18" charset="0"/>
                          <a:cs typeface="Times New Roman" pitchFamily="18" charset="0"/>
                        </a:rPr>
                        <a:t>*</a:t>
                      </a:r>
                      <a:endParaRPr lang="en-US" i="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CA" dirty="0" smtClean="0">
                          <a:latin typeface="Times New Roman" pitchFamily="18" charset="0"/>
                          <a:cs typeface="Times New Roman" pitchFamily="18" charset="0"/>
                        </a:rPr>
                        <a:t>6</a:t>
                      </a:r>
                      <a:endParaRPr lang="en-US" dirty="0">
                        <a:latin typeface="Times New Roman" pitchFamily="18" charset="0"/>
                        <a:cs typeface="Times New Roman" pitchFamily="18" charset="0"/>
                      </a:endParaRPr>
                    </a:p>
                  </a:txBody>
                  <a:tcPr/>
                </a:tc>
                <a:tc>
                  <a:txBody>
                    <a:bodyPr/>
                    <a:lstStyle/>
                    <a:p>
                      <a:pPr algn="ctr"/>
                      <a:r>
                        <a:rPr lang="en-CA"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tc>
                <a:tc>
                  <a:txBody>
                    <a:bodyPr/>
                    <a:lstStyle/>
                    <a:p>
                      <a:pPr algn="ctr"/>
                      <a:r>
                        <a:rPr lang="en-CA"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tc>
                <a:tc>
                  <a:txBody>
                    <a:bodyPr/>
                    <a:lstStyle/>
                    <a:p>
                      <a:pPr algn="ctr"/>
                      <a:r>
                        <a:rPr lang="en-CA" i="1" dirty="0" smtClean="0">
                          <a:latin typeface="Times New Roman" pitchFamily="18" charset="0"/>
                          <a:cs typeface="Times New Roman" pitchFamily="18" charset="0"/>
                        </a:rPr>
                        <a:t>d</a:t>
                      </a:r>
                      <a:r>
                        <a:rPr lang="en-CA" baseline="-25000" dirty="0" smtClean="0">
                          <a:latin typeface="Times New Roman" pitchFamily="18" charset="0"/>
                          <a:cs typeface="Times New Roman" pitchFamily="18" charset="0"/>
                        </a:rPr>
                        <a:t>6</a:t>
                      </a:r>
                      <a:endParaRPr lang="en-US" baseline="-25000" dirty="0">
                        <a:latin typeface="Times New Roman" pitchFamily="18" charset="0"/>
                        <a:cs typeface="Times New Roman" pitchFamily="18" charset="0"/>
                      </a:endParaRPr>
                    </a:p>
                  </a:txBody>
                  <a:tcPr/>
                </a:tc>
                <a:tc>
                  <a:txBody>
                    <a:bodyPr/>
                    <a:lstStyle/>
                    <a:p>
                      <a:pPr algn="ctr"/>
                      <a:r>
                        <a:rPr lang="en-CA" i="1" dirty="0" smtClean="0">
                          <a:latin typeface="Symbol" pitchFamily="18" charset="2"/>
                          <a:cs typeface="Times New Roman" pitchFamily="18" charset="0"/>
                        </a:rPr>
                        <a:t>q</a:t>
                      </a:r>
                      <a:r>
                        <a:rPr lang="en-CA" i="0" baseline="-25000" dirty="0" smtClean="0">
                          <a:latin typeface="Times New Roman" pitchFamily="18" charset="0"/>
                          <a:cs typeface="Times New Roman" pitchFamily="18" charset="0"/>
                        </a:rPr>
                        <a:t>6</a:t>
                      </a:r>
                      <a:r>
                        <a:rPr lang="en-CA" i="0" baseline="0" dirty="0" smtClean="0">
                          <a:latin typeface="Times New Roman" pitchFamily="18" charset="0"/>
                          <a:cs typeface="Times New Roman" pitchFamily="18" charset="0"/>
                        </a:rPr>
                        <a:t>*</a:t>
                      </a:r>
                      <a:endParaRPr lang="en-US" i="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sp>
        <p:nvSpPr>
          <p:cNvPr id="9" name="TextBox 8"/>
          <p:cNvSpPr txBox="1"/>
          <p:nvPr/>
        </p:nvSpPr>
        <p:spPr>
          <a:xfrm>
            <a:off x="7180516" y="4953000"/>
            <a:ext cx="1582484" cy="369332"/>
          </a:xfrm>
          <a:prstGeom prst="rect">
            <a:avLst/>
          </a:prstGeom>
          <a:noFill/>
        </p:spPr>
        <p:txBody>
          <a:bodyPr wrap="none" rtlCol="0">
            <a:spAutoFit/>
          </a:bodyPr>
          <a:lstStyle/>
          <a:p>
            <a:r>
              <a:rPr lang="en-CA" dirty="0" smtClean="0">
                <a:latin typeface="Times New Roman" pitchFamily="18" charset="0"/>
                <a:cs typeface="Times New Roman" pitchFamily="18" charset="0"/>
              </a:rPr>
              <a:t>* joint variable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Spherical Wrist</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17</a:t>
            </a:fld>
            <a:endParaRPr lang="en-US"/>
          </a:p>
        </p:txBody>
      </p:sp>
      <p:sp>
        <p:nvSpPr>
          <p:cNvPr id="6" name="Content Placeholder 5"/>
          <p:cNvSpPr>
            <a:spLocks noGrp="1"/>
          </p:cNvSpPr>
          <p:nvPr>
            <p:ph sz="quarter" idx="1"/>
          </p:nvPr>
        </p:nvSpPr>
        <p:spPr/>
        <p:txBody>
          <a:bodyPr/>
          <a:lstStyle/>
          <a:p>
            <a:endParaRPr lang="en-US" dirty="0"/>
          </a:p>
        </p:txBody>
      </p:sp>
      <p:graphicFrame>
        <p:nvGraphicFramePr>
          <p:cNvPr id="129026" name="Object 2"/>
          <p:cNvGraphicFramePr>
            <a:graphicFrameLocks noChangeAspect="1"/>
          </p:cNvGraphicFramePr>
          <p:nvPr/>
        </p:nvGraphicFramePr>
        <p:xfrm>
          <a:off x="800100" y="1905000"/>
          <a:ext cx="7518400" cy="2108200"/>
        </p:xfrm>
        <a:graphic>
          <a:graphicData uri="http://schemas.openxmlformats.org/presentationml/2006/ole">
            <mc:AlternateContent xmlns:mc="http://schemas.openxmlformats.org/markup-compatibility/2006">
              <mc:Choice xmlns:v="urn:schemas-microsoft-com:vml" Requires="v">
                <p:oleObj spid="_x0000_s133130" name="Equation" r:id="rId3" imgW="3759120" imgH="914400" progId="Equation.3">
                  <p:embed/>
                </p:oleObj>
              </mc:Choice>
              <mc:Fallback>
                <p:oleObj name="Equation" r:id="rId3" imgW="3759120" imgH="914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 y="1905000"/>
                        <a:ext cx="7518400" cy="210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5">
            <p14:nvContentPartPr>
              <p14:cNvPr id="7" name="Ink 6"/>
              <p14:cNvContentPartPr/>
              <p14:nvPr/>
            </p14:nvContentPartPr>
            <p14:xfrm>
              <a:off x="2680560" y="535320"/>
              <a:ext cx="4604040" cy="3048480"/>
            </p14:xfrm>
          </p:contentPart>
        </mc:Choice>
        <mc:Fallback>
          <p:pic>
            <p:nvPicPr>
              <p:cNvPr id="7" name="Ink 6"/>
              <p:cNvPicPr/>
              <p:nvPr/>
            </p:nvPicPr>
            <p:blipFill>
              <a:blip r:embed="rId6"/>
              <a:stretch>
                <a:fillRect/>
              </a:stretch>
            </p:blipFill>
            <p:spPr>
              <a:xfrm>
                <a:off x="2667600" y="524880"/>
                <a:ext cx="4626720" cy="3072960"/>
              </a:xfrm>
              <a:prstGeom prst="rect">
                <a:avLst/>
              </a:prstGeom>
            </p:spPr>
          </p:pic>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Spherical Wrist</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18</a:t>
            </a:fld>
            <a:endParaRPr lang="en-US"/>
          </a:p>
        </p:txBody>
      </p:sp>
      <p:pic>
        <p:nvPicPr>
          <p:cNvPr id="11" name="Content Placeholder 10" descr="wrist_step2c.jpg"/>
          <p:cNvPicPr>
            <a:picLocks noGrp="1" noChangeAspect="1"/>
          </p:cNvPicPr>
          <p:nvPr>
            <p:ph sz="quarter" idx="1"/>
          </p:nvPr>
        </p:nvPicPr>
        <p:blipFill>
          <a:blip r:embed="rId3" cstate="print"/>
          <a:srcRect b="13889"/>
          <a:stretch>
            <a:fillRect/>
          </a:stretch>
        </p:blipFill>
        <p:spPr>
          <a:xfrm>
            <a:off x="322839" y="838200"/>
            <a:ext cx="8498322" cy="4724400"/>
          </a:xfrm>
        </p:spPr>
      </p:pic>
      <p:sp>
        <p:nvSpPr>
          <p:cNvPr id="7" name="Oval 6"/>
          <p:cNvSpPr/>
          <p:nvPr/>
        </p:nvSpPr>
        <p:spPr>
          <a:xfrm>
            <a:off x="6629400" y="22860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81200" y="22860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Brace 8"/>
          <p:cNvSpPr/>
          <p:nvPr/>
        </p:nvSpPr>
        <p:spPr>
          <a:xfrm rot="5400000">
            <a:off x="3848100" y="876300"/>
            <a:ext cx="1066800" cy="46482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130854" y="3810000"/>
            <a:ext cx="441146" cy="461665"/>
          </a:xfrm>
          <a:prstGeom prst="rect">
            <a:avLst/>
          </a:prstGeom>
          <a:noFill/>
        </p:spPr>
        <p:txBody>
          <a:bodyPr wrap="none" rtlCol="0">
            <a:spAutoFit/>
          </a:bodyPr>
          <a:lstStyle/>
          <a:p>
            <a:r>
              <a:rPr lang="en-CA" sz="2400" i="1" dirty="0" smtClean="0">
                <a:solidFill>
                  <a:srgbClr val="FF0000"/>
                </a:solidFill>
                <a:latin typeface="Times New Roman" pitchFamily="18" charset="0"/>
                <a:cs typeface="Times New Roman" pitchFamily="18" charset="0"/>
              </a:rPr>
              <a:t>d</a:t>
            </a:r>
            <a:r>
              <a:rPr lang="en-CA" sz="2400" baseline="-25000" dirty="0" smtClean="0">
                <a:solidFill>
                  <a:srgbClr val="FF0000"/>
                </a:solidFill>
                <a:latin typeface="Times New Roman" pitchFamily="18" charset="0"/>
                <a:cs typeface="Times New Roman" pitchFamily="18" charset="0"/>
              </a:rPr>
              <a:t>6</a:t>
            </a:r>
            <a:endParaRPr lang="en-US" sz="2400" baseline="-25000" dirty="0">
              <a:solidFill>
                <a:srgbClr val="FF0000"/>
              </a:solidFill>
              <a:latin typeface="Times New Roman" pitchFamily="18" charset="0"/>
              <a:cs typeface="Times New Roman" pitchFamily="18" charset="0"/>
            </a:endParaRPr>
          </a:p>
        </p:txBody>
      </p:sp>
      <p:sp>
        <p:nvSpPr>
          <p:cNvPr id="12" name="TextBox 11"/>
          <p:cNvSpPr txBox="1"/>
          <p:nvPr/>
        </p:nvSpPr>
        <p:spPr>
          <a:xfrm>
            <a:off x="2149654" y="1752600"/>
            <a:ext cx="441146"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o</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13" name="TextBox 12"/>
          <p:cNvSpPr txBox="1"/>
          <p:nvPr/>
        </p:nvSpPr>
        <p:spPr>
          <a:xfrm>
            <a:off x="6781800" y="2286000"/>
            <a:ext cx="338554" cy="461665"/>
          </a:xfrm>
          <a:prstGeom prst="rect">
            <a:avLst/>
          </a:prstGeom>
          <a:noFill/>
        </p:spPr>
        <p:txBody>
          <a:bodyPr wrap="none" rtlCol="0">
            <a:spAutoFit/>
          </a:bodyPr>
          <a:lstStyle/>
          <a:p>
            <a:r>
              <a:rPr lang="en-CA" sz="2400" i="1" dirty="0" smtClean="0">
                <a:solidFill>
                  <a:srgbClr val="FF0000"/>
                </a:solidFill>
                <a:latin typeface="Times New Roman" pitchFamily="18" charset="0"/>
                <a:cs typeface="Times New Roman" pitchFamily="18" charset="0"/>
              </a:rPr>
              <a:t>o</a:t>
            </a:r>
            <a:endParaRPr lang="en-US" sz="2400" baseline="-25000" dirty="0">
              <a:solidFill>
                <a:srgbClr val="FF0000"/>
              </a:solidFill>
              <a:latin typeface="Times New Roman" pitchFamily="18" charset="0"/>
              <a:cs typeface="Times New Roman" pitchFamily="18" charset="0"/>
            </a:endParaRPr>
          </a:p>
        </p:txBody>
      </p:sp>
      <p:graphicFrame>
        <p:nvGraphicFramePr>
          <p:cNvPr id="179202" name="Object 2"/>
          <p:cNvGraphicFramePr>
            <a:graphicFrameLocks noChangeAspect="1"/>
          </p:cNvGraphicFramePr>
          <p:nvPr/>
        </p:nvGraphicFramePr>
        <p:xfrm>
          <a:off x="4953000" y="4114800"/>
          <a:ext cx="2413000" cy="1639888"/>
        </p:xfrm>
        <a:graphic>
          <a:graphicData uri="http://schemas.openxmlformats.org/presentationml/2006/ole">
            <mc:AlternateContent xmlns:mc="http://schemas.openxmlformats.org/markup-compatibility/2006">
              <mc:Choice xmlns:v="urn:schemas-microsoft-com:vml" Requires="v">
                <p:oleObj spid="_x0000_s154629" name="Equation" r:id="rId4" imgW="1206360" imgH="711000" progId="Equation.3">
                  <p:embed/>
                </p:oleObj>
              </mc:Choice>
              <mc:Fallback>
                <p:oleObj name="Equation" r:id="rId4" imgW="1206360" imgH="711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114800"/>
                        <a:ext cx="2413000" cy="163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6">
            <p14:nvContentPartPr>
              <p14:cNvPr id="6" name="Ink 5"/>
              <p14:cNvContentPartPr/>
              <p14:nvPr/>
            </p14:nvContentPartPr>
            <p14:xfrm>
              <a:off x="5851440" y="682920"/>
              <a:ext cx="3139920" cy="3957120"/>
            </p14:xfrm>
          </p:contentPart>
        </mc:Choice>
        <mc:Fallback>
          <p:pic>
            <p:nvPicPr>
              <p:cNvPr id="6" name="Ink 5"/>
              <p:cNvPicPr/>
              <p:nvPr/>
            </p:nvPicPr>
            <p:blipFill>
              <a:blip r:embed="rId7"/>
              <a:stretch>
                <a:fillRect/>
              </a:stretch>
            </p:blipFill>
            <p:spPr>
              <a:xfrm>
                <a:off x="5842800" y="675720"/>
                <a:ext cx="3159720" cy="3972240"/>
              </a:xfrm>
              <a:prstGeom prst="rect">
                <a:avLst/>
              </a:prstGeom>
            </p:spPr>
          </p:pic>
        </mc:Fallback>
      </mc:AlternateContent>
    </p:spTree>
    <p:extLst>
      <p:ext uri="{BB962C8B-B14F-4D97-AF65-F5344CB8AC3E}">
        <p14:creationId xmlns:p14="http://schemas.microsoft.com/office/powerpoint/2010/main" val="1203428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Inverse Kinematics Recap</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19</a:t>
            </a:fld>
            <a:endParaRPr lang="en-US"/>
          </a:p>
        </p:txBody>
      </p:sp>
      <p:sp>
        <p:nvSpPr>
          <p:cNvPr id="6" name="Content Placeholder 5"/>
          <p:cNvSpPr>
            <a:spLocks noGrp="1"/>
          </p:cNvSpPr>
          <p:nvPr>
            <p:ph sz="quarter" idx="1"/>
          </p:nvPr>
        </p:nvSpPr>
        <p:spPr/>
        <p:txBody>
          <a:bodyPr/>
          <a:lstStyle/>
          <a:p>
            <a:pPr marL="514350" indent="-514350">
              <a:buFont typeface="+mj-lt"/>
              <a:buAutoNum type="arabicPeriod"/>
            </a:pPr>
            <a:r>
              <a:rPr lang="en-CA" dirty="0" smtClean="0"/>
              <a:t>Solve for the first 3 joint variables </a:t>
            </a:r>
            <a:r>
              <a:rPr lang="en-CA" i="1" dirty="0" smtClean="0">
                <a:latin typeface="Times New Roman" pitchFamily="18" charset="0"/>
                <a:cs typeface="Times New Roman" pitchFamily="18" charset="0"/>
              </a:rPr>
              <a:t>q</a:t>
            </a:r>
            <a:r>
              <a:rPr lang="en-CA" baseline="-25000" dirty="0" smtClean="0">
                <a:latin typeface="Times New Roman" pitchFamily="18" charset="0"/>
                <a:cs typeface="Times New Roman" pitchFamily="18" charset="0"/>
              </a:rPr>
              <a:t>1</a:t>
            </a:r>
            <a:r>
              <a:rPr lang="en-CA" dirty="0" smtClean="0"/>
              <a:t>, </a:t>
            </a:r>
            <a:r>
              <a:rPr lang="en-CA" i="1" dirty="0" smtClean="0">
                <a:latin typeface="Times New Roman" pitchFamily="18" charset="0"/>
                <a:cs typeface="Times New Roman" pitchFamily="18" charset="0"/>
              </a:rPr>
              <a:t>q</a:t>
            </a:r>
            <a:r>
              <a:rPr lang="en-CA" baseline="-25000" dirty="0" smtClean="0">
                <a:latin typeface="Times New Roman" pitchFamily="18" charset="0"/>
                <a:cs typeface="Times New Roman" pitchFamily="18" charset="0"/>
              </a:rPr>
              <a:t>2</a:t>
            </a:r>
            <a:r>
              <a:rPr lang="en-CA" dirty="0" smtClean="0"/>
              <a:t>, </a:t>
            </a:r>
            <a:r>
              <a:rPr lang="en-CA" i="1" dirty="0" smtClean="0">
                <a:latin typeface="Times New Roman" pitchFamily="18" charset="0"/>
                <a:cs typeface="Times New Roman" pitchFamily="18" charset="0"/>
              </a:rPr>
              <a:t>q</a:t>
            </a:r>
            <a:r>
              <a:rPr lang="en-CA" baseline="-25000" dirty="0" smtClean="0">
                <a:latin typeface="Times New Roman" pitchFamily="18" charset="0"/>
                <a:cs typeface="Times New Roman" pitchFamily="18" charset="0"/>
              </a:rPr>
              <a:t>3</a:t>
            </a:r>
            <a:r>
              <a:rPr lang="en-CA" dirty="0" smtClean="0"/>
              <a:t> such that the wrist center </a:t>
            </a:r>
            <a:r>
              <a:rPr lang="en-CA" i="1" dirty="0" err="1" smtClean="0">
                <a:latin typeface="Times New Roman" pitchFamily="18" charset="0"/>
                <a:cs typeface="Times New Roman" pitchFamily="18" charset="0"/>
              </a:rPr>
              <a:t>o</a:t>
            </a:r>
            <a:r>
              <a:rPr lang="en-CA" i="1" baseline="-25000" dirty="0" err="1" smtClean="0">
                <a:latin typeface="Times New Roman" pitchFamily="18" charset="0"/>
                <a:cs typeface="Times New Roman" pitchFamily="18" charset="0"/>
              </a:rPr>
              <a:t>c</a:t>
            </a:r>
            <a:r>
              <a:rPr lang="en-CA" dirty="0" smtClean="0"/>
              <a:t> has coordinates</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514350" indent="-514350">
              <a:buFont typeface="+mj-lt"/>
              <a:buAutoNum type="arabicPeriod"/>
            </a:pPr>
            <a:r>
              <a:rPr lang="en-CA" dirty="0" smtClean="0"/>
              <a:t>Using the results from Step 1, compute </a:t>
            </a:r>
          </a:p>
          <a:p>
            <a:pPr marL="514350" indent="-514350">
              <a:buFont typeface="+mj-lt"/>
              <a:buAutoNum type="arabicPeriod"/>
            </a:pPr>
            <a:r>
              <a:rPr lang="en-CA" dirty="0" smtClean="0"/>
              <a:t>Solve for the wrist joint variables </a:t>
            </a:r>
            <a:r>
              <a:rPr lang="en-CA" i="1" dirty="0" smtClean="0">
                <a:latin typeface="Times New Roman" pitchFamily="18" charset="0"/>
                <a:cs typeface="Times New Roman" pitchFamily="18" charset="0"/>
              </a:rPr>
              <a:t>q</a:t>
            </a:r>
            <a:r>
              <a:rPr lang="en-CA" baseline="-25000" dirty="0" smtClean="0">
                <a:latin typeface="Times New Roman" pitchFamily="18" charset="0"/>
                <a:cs typeface="Times New Roman" pitchFamily="18" charset="0"/>
              </a:rPr>
              <a:t>4</a:t>
            </a:r>
            <a:r>
              <a:rPr lang="en-CA" dirty="0" smtClean="0"/>
              <a:t>, </a:t>
            </a:r>
            <a:r>
              <a:rPr lang="en-CA" i="1" dirty="0" smtClean="0">
                <a:latin typeface="Times New Roman" pitchFamily="18" charset="0"/>
                <a:cs typeface="Times New Roman" pitchFamily="18" charset="0"/>
              </a:rPr>
              <a:t>q</a:t>
            </a:r>
            <a:r>
              <a:rPr lang="en-CA" baseline="-25000" dirty="0" smtClean="0">
                <a:latin typeface="Times New Roman" pitchFamily="18" charset="0"/>
                <a:cs typeface="Times New Roman" pitchFamily="18" charset="0"/>
              </a:rPr>
              <a:t>5</a:t>
            </a:r>
            <a:r>
              <a:rPr lang="en-CA" dirty="0" smtClean="0"/>
              <a:t>, </a:t>
            </a:r>
            <a:r>
              <a:rPr lang="en-CA" i="1" dirty="0" smtClean="0">
                <a:latin typeface="Times New Roman" pitchFamily="18" charset="0"/>
                <a:cs typeface="Times New Roman" pitchFamily="18" charset="0"/>
              </a:rPr>
              <a:t>q</a:t>
            </a:r>
            <a:r>
              <a:rPr lang="en-CA" baseline="-25000" dirty="0" smtClean="0">
                <a:latin typeface="Times New Roman" pitchFamily="18" charset="0"/>
                <a:cs typeface="Times New Roman" pitchFamily="18" charset="0"/>
              </a:rPr>
              <a:t>6</a:t>
            </a:r>
            <a:r>
              <a:rPr lang="en-CA" dirty="0" smtClean="0"/>
              <a:t> corresponding to the rotation matrix</a:t>
            </a:r>
          </a:p>
        </p:txBody>
      </p:sp>
      <p:graphicFrame>
        <p:nvGraphicFramePr>
          <p:cNvPr id="152579" name="Object 2"/>
          <p:cNvGraphicFramePr>
            <a:graphicFrameLocks noChangeAspect="1"/>
          </p:cNvGraphicFramePr>
          <p:nvPr/>
        </p:nvGraphicFramePr>
        <p:xfrm>
          <a:off x="6032500" y="3252788"/>
          <a:ext cx="482600" cy="557212"/>
        </p:xfrm>
        <a:graphic>
          <a:graphicData uri="http://schemas.openxmlformats.org/presentationml/2006/ole">
            <mc:AlternateContent xmlns:mc="http://schemas.openxmlformats.org/markup-compatibility/2006">
              <mc:Choice xmlns:v="urn:schemas-microsoft-com:vml" Requires="v">
                <p:oleObj spid="_x0000_s155659" name="Equation" r:id="rId3" imgW="241200" imgH="241200" progId="Equation.3">
                  <p:embed/>
                </p:oleObj>
              </mc:Choice>
              <mc:Fallback>
                <p:oleObj name="Equation" r:id="rId3" imgW="24120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00" y="3252788"/>
                        <a:ext cx="482600" cy="557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80" name="Object 2"/>
          <p:cNvGraphicFramePr>
            <a:graphicFrameLocks noChangeAspect="1"/>
          </p:cNvGraphicFramePr>
          <p:nvPr/>
        </p:nvGraphicFramePr>
        <p:xfrm>
          <a:off x="3632200" y="4497388"/>
          <a:ext cx="1879600" cy="642937"/>
        </p:xfrm>
        <a:graphic>
          <a:graphicData uri="http://schemas.openxmlformats.org/presentationml/2006/ole">
            <mc:AlternateContent xmlns:mc="http://schemas.openxmlformats.org/markup-compatibility/2006">
              <mc:Choice xmlns:v="urn:schemas-microsoft-com:vml" Requires="v">
                <p:oleObj spid="_x0000_s155660" name="Equation" r:id="rId5" imgW="939600" imgH="279360" progId="Equation.3">
                  <p:embed/>
                </p:oleObj>
              </mc:Choice>
              <mc:Fallback>
                <p:oleObj name="Equation" r:id="rId5" imgW="939600" imgH="2793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2200" y="4497388"/>
                        <a:ext cx="1879600" cy="64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81" name="Object 2"/>
          <p:cNvGraphicFramePr>
            <a:graphicFrameLocks noChangeAspect="1"/>
          </p:cNvGraphicFramePr>
          <p:nvPr/>
        </p:nvGraphicFramePr>
        <p:xfrm>
          <a:off x="3352800" y="1712912"/>
          <a:ext cx="2413000" cy="1639888"/>
        </p:xfrm>
        <a:graphic>
          <a:graphicData uri="http://schemas.openxmlformats.org/presentationml/2006/ole">
            <mc:AlternateContent xmlns:mc="http://schemas.openxmlformats.org/markup-compatibility/2006">
              <mc:Choice xmlns:v="urn:schemas-microsoft-com:vml" Requires="v">
                <p:oleObj spid="_x0000_s155661" name="Equation" r:id="rId7" imgW="1206360" imgH="711000" progId="Equation.3">
                  <p:embed/>
                </p:oleObj>
              </mc:Choice>
              <mc:Fallback>
                <p:oleObj name="Equation" r:id="rId7" imgW="1206360" imgH="711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1712912"/>
                        <a:ext cx="2413000" cy="163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9">
            <p14:nvContentPartPr>
              <p14:cNvPr id="7" name="Ink 6"/>
              <p14:cNvContentPartPr/>
              <p14:nvPr/>
            </p14:nvContentPartPr>
            <p14:xfrm>
              <a:off x="483840" y="4460400"/>
              <a:ext cx="6256080" cy="1471320"/>
            </p14:xfrm>
          </p:contentPart>
        </mc:Choice>
        <mc:Fallback>
          <p:pic>
            <p:nvPicPr>
              <p:cNvPr id="7" name="Ink 6"/>
              <p:cNvPicPr/>
              <p:nvPr/>
            </p:nvPicPr>
            <p:blipFill>
              <a:blip r:embed="rId10"/>
              <a:stretch>
                <a:fillRect/>
              </a:stretch>
            </p:blipFill>
            <p:spPr>
              <a:xfrm>
                <a:off x="476280" y="4449240"/>
                <a:ext cx="6274800" cy="1492200"/>
              </a:xfrm>
              <a:prstGeom prst="rect">
                <a:avLst/>
              </a:prstGeom>
            </p:spPr>
          </p:pic>
        </mc:Fallback>
      </mc:AlternateContent>
    </p:spTree>
    <p:extLst>
      <p:ext uri="{BB962C8B-B14F-4D97-AF65-F5344CB8AC3E}">
        <p14:creationId xmlns:p14="http://schemas.microsoft.com/office/powerpoint/2010/main" val="2129319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Inverse Kinematics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a:t>
            </a:fld>
            <a:endParaRPr lang="en-US"/>
          </a:p>
        </p:txBody>
      </p:sp>
      <p:sp>
        <p:nvSpPr>
          <p:cNvPr id="6" name="Content Placeholder 5"/>
          <p:cNvSpPr>
            <a:spLocks noGrp="1"/>
          </p:cNvSpPr>
          <p:nvPr>
            <p:ph sz="quarter" idx="1"/>
          </p:nvPr>
        </p:nvSpPr>
        <p:spPr/>
        <p:txBody>
          <a:bodyPr/>
          <a:lstStyle/>
          <a:p>
            <a:r>
              <a:rPr lang="en-US" dirty="0" smtClean="0"/>
              <a:t>given the pose of the end </a:t>
            </a:r>
            <a:r>
              <a:rPr lang="en-US" dirty="0" err="1" smtClean="0"/>
              <a:t>effector</a:t>
            </a:r>
            <a:r>
              <a:rPr lang="en-US" dirty="0" smtClean="0"/>
              <a:t>, find the joint variables that produce the end </a:t>
            </a:r>
            <a:r>
              <a:rPr lang="en-US" dirty="0" err="1" smtClean="0"/>
              <a:t>effector</a:t>
            </a:r>
            <a:r>
              <a:rPr lang="en-US" dirty="0" smtClean="0"/>
              <a:t> pose</a:t>
            </a:r>
          </a:p>
          <a:p>
            <a:r>
              <a:rPr lang="en-US" dirty="0" smtClean="0"/>
              <a:t>for a 6-joint robot, given</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find</a:t>
            </a:r>
            <a:endParaRPr lang="en-US" dirty="0"/>
          </a:p>
        </p:txBody>
      </p:sp>
      <p:graphicFrame>
        <p:nvGraphicFramePr>
          <p:cNvPr id="152578" name="Object 2"/>
          <p:cNvGraphicFramePr>
            <a:graphicFrameLocks noChangeAspect="1"/>
          </p:cNvGraphicFramePr>
          <p:nvPr/>
        </p:nvGraphicFramePr>
        <p:xfrm>
          <a:off x="3644900" y="2316163"/>
          <a:ext cx="1854200" cy="1112837"/>
        </p:xfrm>
        <a:graphic>
          <a:graphicData uri="http://schemas.openxmlformats.org/presentationml/2006/ole">
            <mc:AlternateContent xmlns:mc="http://schemas.openxmlformats.org/markup-compatibility/2006">
              <mc:Choice xmlns:v="urn:schemas-microsoft-com:vml" Requires="v">
                <p:oleObj spid="_x0000_s152592" name="Equation" r:id="rId3" imgW="927000" imgH="482400" progId="Equation.3">
                  <p:embed/>
                </p:oleObj>
              </mc:Choice>
              <mc:Fallback>
                <p:oleObj name="Equation" r:id="rId3" imgW="927000" imgH="482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4900" y="2316163"/>
                        <a:ext cx="1854200" cy="1112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79" name="Object 2"/>
          <p:cNvGraphicFramePr>
            <a:graphicFrameLocks noChangeAspect="1"/>
          </p:cNvGraphicFramePr>
          <p:nvPr/>
        </p:nvGraphicFramePr>
        <p:xfrm>
          <a:off x="3454400" y="4191000"/>
          <a:ext cx="2235200" cy="527050"/>
        </p:xfrm>
        <a:graphic>
          <a:graphicData uri="http://schemas.openxmlformats.org/presentationml/2006/ole">
            <mc:AlternateContent xmlns:mc="http://schemas.openxmlformats.org/markup-compatibility/2006">
              <mc:Choice xmlns:v="urn:schemas-microsoft-com:vml" Requires="v">
                <p:oleObj spid="_x0000_s152593" name="Equation" r:id="rId5" imgW="1117440" imgH="228600" progId="Equation.3">
                  <p:embed/>
                </p:oleObj>
              </mc:Choice>
              <mc:Fallback>
                <p:oleObj name="Equation" r:id="rId5" imgW="111744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4400" y="4191000"/>
                        <a:ext cx="2235200"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7">
            <p14:nvContentPartPr>
              <p14:cNvPr id="7" name="Ink 6"/>
              <p14:cNvContentPartPr/>
              <p14:nvPr/>
            </p14:nvContentPartPr>
            <p14:xfrm>
              <a:off x="1730160" y="738360"/>
              <a:ext cx="6634440" cy="3247200"/>
            </p14:xfrm>
          </p:contentPart>
        </mc:Choice>
        <mc:Fallback>
          <p:pic>
            <p:nvPicPr>
              <p:cNvPr id="7" name="Ink 6"/>
              <p:cNvPicPr/>
              <p:nvPr/>
            </p:nvPicPr>
            <p:blipFill>
              <a:blip r:embed="rId8"/>
              <a:stretch>
                <a:fillRect/>
              </a:stretch>
            </p:blipFill>
            <p:spPr>
              <a:xfrm>
                <a:off x="1722240" y="726480"/>
                <a:ext cx="6649920" cy="3263760"/>
              </a:xfrm>
              <a:prstGeom prst="rect">
                <a:avLst/>
              </a:prstGeom>
            </p:spPr>
          </p:pic>
        </mc:Fallback>
      </mc:AlternateContent>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Spherical Wrist</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20</a:t>
            </a:fld>
            <a:endParaRPr lang="en-US"/>
          </a:p>
        </p:txBody>
      </p:sp>
      <p:sp>
        <p:nvSpPr>
          <p:cNvPr id="6" name="Content Placeholder 5"/>
          <p:cNvSpPr>
            <a:spLocks noGrp="1"/>
          </p:cNvSpPr>
          <p:nvPr>
            <p:ph sz="quarter" idx="1"/>
          </p:nvPr>
        </p:nvSpPr>
        <p:spPr/>
        <p:txBody>
          <a:bodyPr/>
          <a:lstStyle/>
          <a:p>
            <a:r>
              <a:rPr lang="en-US" dirty="0" smtClean="0"/>
              <a:t>for the spherical wrist</a:t>
            </a:r>
            <a:endParaRPr lang="en-US" dirty="0"/>
          </a:p>
        </p:txBody>
      </p:sp>
      <p:graphicFrame>
        <p:nvGraphicFramePr>
          <p:cNvPr id="129026" name="Object 2"/>
          <p:cNvGraphicFramePr>
            <a:graphicFrameLocks noChangeAspect="1"/>
          </p:cNvGraphicFramePr>
          <p:nvPr/>
        </p:nvGraphicFramePr>
        <p:xfrm>
          <a:off x="812800" y="1473200"/>
          <a:ext cx="7518400" cy="2108200"/>
        </p:xfrm>
        <a:graphic>
          <a:graphicData uri="http://schemas.openxmlformats.org/presentationml/2006/ole">
            <mc:AlternateContent xmlns:mc="http://schemas.openxmlformats.org/markup-compatibility/2006">
              <mc:Choice xmlns:v="urn:schemas-microsoft-com:vml" Requires="v">
                <p:oleObj spid="_x0000_s156680" name="Equation" r:id="rId3" imgW="3759120" imgH="914400" progId="Equation.3">
                  <p:embed/>
                </p:oleObj>
              </mc:Choice>
              <mc:Fallback>
                <p:oleObj name="Equation" r:id="rId3" imgW="375912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 y="1473200"/>
                        <a:ext cx="7518400" cy="210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7939" name="Object 2"/>
          <p:cNvGraphicFramePr>
            <a:graphicFrameLocks noChangeAspect="1"/>
          </p:cNvGraphicFramePr>
          <p:nvPr/>
        </p:nvGraphicFramePr>
        <p:xfrm>
          <a:off x="2895600" y="4146550"/>
          <a:ext cx="3352800" cy="1873250"/>
        </p:xfrm>
        <a:graphic>
          <a:graphicData uri="http://schemas.openxmlformats.org/presentationml/2006/ole">
            <mc:AlternateContent xmlns:mc="http://schemas.openxmlformats.org/markup-compatibility/2006">
              <mc:Choice xmlns:v="urn:schemas-microsoft-com:vml" Requires="v">
                <p:oleObj spid="_x0000_s156681" name="Equation" r:id="rId5" imgW="1676160" imgH="812520" progId="Equation.3">
                  <p:embed/>
                </p:oleObj>
              </mc:Choice>
              <mc:Fallback>
                <p:oleObj name="Equation" r:id="rId5" imgW="1676160" imgH="8125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146550"/>
                        <a:ext cx="3352800" cy="187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7">
            <p14:nvContentPartPr>
              <p14:cNvPr id="7" name="Ink 6"/>
              <p14:cNvContentPartPr/>
              <p14:nvPr/>
            </p14:nvContentPartPr>
            <p14:xfrm>
              <a:off x="4387680" y="3890880"/>
              <a:ext cx="4548960" cy="2292120"/>
            </p14:xfrm>
          </p:contentPart>
        </mc:Choice>
        <mc:Fallback>
          <p:pic>
            <p:nvPicPr>
              <p:cNvPr id="7" name="Ink 6"/>
              <p:cNvPicPr/>
              <p:nvPr/>
            </p:nvPicPr>
            <p:blipFill>
              <a:blip r:embed="rId8"/>
              <a:stretch>
                <a:fillRect/>
              </a:stretch>
            </p:blipFill>
            <p:spPr>
              <a:xfrm>
                <a:off x="4379760" y="3880080"/>
                <a:ext cx="4563360" cy="2315880"/>
              </a:xfrm>
              <a:prstGeom prst="rect">
                <a:avLst/>
              </a:prstGeom>
            </p:spPr>
          </p:pic>
        </mc:Fallback>
      </mc:AlternateContent>
    </p:spTree>
    <p:extLst>
      <p:ext uri="{BB962C8B-B14F-4D97-AF65-F5344CB8AC3E}">
        <p14:creationId xmlns:p14="http://schemas.microsoft.com/office/powerpoint/2010/main" val="3201323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Spherical Wrist</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21</a:t>
            </a:fld>
            <a:endParaRPr lang="en-US"/>
          </a:p>
        </p:txBody>
      </p:sp>
      <p:sp>
        <p:nvSpPr>
          <p:cNvPr id="6" name="Content Placeholder 5"/>
          <p:cNvSpPr>
            <a:spLocks noGrp="1"/>
          </p:cNvSpPr>
          <p:nvPr>
            <p:ph sz="quarter" idx="1"/>
          </p:nvPr>
        </p:nvSpPr>
        <p:spPr/>
        <p:txBody>
          <a:bodyPr/>
          <a:lstStyle/>
          <a:p>
            <a:endParaRPr lang="en-US" dirty="0"/>
          </a:p>
        </p:txBody>
      </p:sp>
      <p:graphicFrame>
        <p:nvGraphicFramePr>
          <p:cNvPr id="129026" name="Object 2"/>
          <p:cNvGraphicFramePr>
            <a:graphicFrameLocks noChangeAspect="1"/>
          </p:cNvGraphicFramePr>
          <p:nvPr/>
        </p:nvGraphicFramePr>
        <p:xfrm>
          <a:off x="812800" y="1493837"/>
          <a:ext cx="7518400" cy="2108200"/>
        </p:xfrm>
        <a:graphic>
          <a:graphicData uri="http://schemas.openxmlformats.org/presentationml/2006/ole">
            <mc:AlternateContent xmlns:mc="http://schemas.openxmlformats.org/markup-compatibility/2006">
              <mc:Choice xmlns:v="urn:schemas-microsoft-com:vml" Requires="v">
                <p:oleObj spid="_x0000_s157704" name="Equation" r:id="rId3" imgW="3759120" imgH="914400" progId="Equation.3">
                  <p:embed/>
                </p:oleObj>
              </mc:Choice>
              <mc:Fallback>
                <p:oleObj name="Equation" r:id="rId3" imgW="375912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 y="1493837"/>
                        <a:ext cx="7518400" cy="210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7939" name="Object 2"/>
          <p:cNvGraphicFramePr>
            <a:graphicFrameLocks noChangeAspect="1"/>
          </p:cNvGraphicFramePr>
          <p:nvPr/>
        </p:nvGraphicFramePr>
        <p:xfrm>
          <a:off x="3276600" y="4257675"/>
          <a:ext cx="2590800" cy="1609725"/>
        </p:xfrm>
        <a:graphic>
          <a:graphicData uri="http://schemas.openxmlformats.org/presentationml/2006/ole">
            <mc:AlternateContent xmlns:mc="http://schemas.openxmlformats.org/markup-compatibility/2006">
              <mc:Choice xmlns:v="urn:schemas-microsoft-com:vml" Requires="v">
                <p:oleObj spid="_x0000_s157705" name="Equation" r:id="rId5" imgW="1295280" imgH="698400" progId="Equation.3">
                  <p:embed/>
                </p:oleObj>
              </mc:Choice>
              <mc:Fallback>
                <p:oleObj name="Equation" r:id="rId5" imgW="1295280" imgH="698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4257675"/>
                        <a:ext cx="2590800" cy="160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7">
            <p14:nvContentPartPr>
              <p14:cNvPr id="7" name="Ink 6"/>
              <p14:cNvContentPartPr/>
              <p14:nvPr/>
            </p14:nvContentPartPr>
            <p14:xfrm>
              <a:off x="1476360" y="480960"/>
              <a:ext cx="7581600" cy="5483880"/>
            </p14:xfrm>
          </p:contentPart>
        </mc:Choice>
        <mc:Fallback>
          <p:pic>
            <p:nvPicPr>
              <p:cNvPr id="7" name="Ink 6"/>
              <p:cNvPicPr/>
              <p:nvPr/>
            </p:nvPicPr>
            <p:blipFill>
              <a:blip r:embed="rId8"/>
              <a:stretch>
                <a:fillRect/>
              </a:stretch>
            </p:blipFill>
            <p:spPr>
              <a:xfrm>
                <a:off x="1468080" y="470520"/>
                <a:ext cx="7602840" cy="5507640"/>
              </a:xfrm>
              <a:prstGeom prst="rect">
                <a:avLst/>
              </a:prstGeom>
            </p:spPr>
          </p:pic>
        </mc:Fallback>
      </mc:AlternateContent>
    </p:spTree>
    <p:extLst>
      <p:ext uri="{BB962C8B-B14F-4D97-AF65-F5344CB8AC3E}">
        <p14:creationId xmlns:p14="http://schemas.microsoft.com/office/powerpoint/2010/main" val="156424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Spherical Wrist</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22</a:t>
            </a:fld>
            <a:endParaRPr lang="en-US"/>
          </a:p>
        </p:txBody>
      </p:sp>
      <p:sp>
        <p:nvSpPr>
          <p:cNvPr id="6" name="Content Placeholder 5"/>
          <p:cNvSpPr>
            <a:spLocks noGrp="1"/>
          </p:cNvSpPr>
          <p:nvPr>
            <p:ph sz="quarter" idx="1"/>
          </p:nvPr>
        </p:nvSpPr>
        <p:spPr/>
        <p:txBody>
          <a:bodyPr/>
          <a:lstStyle/>
          <a:p>
            <a:endParaRPr lang="en-US" dirty="0"/>
          </a:p>
        </p:txBody>
      </p:sp>
      <p:graphicFrame>
        <p:nvGraphicFramePr>
          <p:cNvPr id="129026" name="Object 2"/>
          <p:cNvGraphicFramePr>
            <a:graphicFrameLocks noChangeAspect="1"/>
          </p:cNvGraphicFramePr>
          <p:nvPr/>
        </p:nvGraphicFramePr>
        <p:xfrm>
          <a:off x="812800" y="1493837"/>
          <a:ext cx="7518400" cy="2108200"/>
        </p:xfrm>
        <a:graphic>
          <a:graphicData uri="http://schemas.openxmlformats.org/presentationml/2006/ole">
            <mc:AlternateContent xmlns:mc="http://schemas.openxmlformats.org/markup-compatibility/2006">
              <mc:Choice xmlns:v="urn:schemas-microsoft-com:vml" Requires="v">
                <p:oleObj spid="_x0000_s158728" name="Equation" r:id="rId3" imgW="3759120" imgH="914400" progId="Equation.3">
                  <p:embed/>
                </p:oleObj>
              </mc:Choice>
              <mc:Fallback>
                <p:oleObj name="Equation" r:id="rId3" imgW="375912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 y="1493837"/>
                        <a:ext cx="7518400" cy="210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7939" name="Object 2"/>
          <p:cNvGraphicFramePr>
            <a:graphicFrameLocks noChangeAspect="1"/>
          </p:cNvGraphicFramePr>
          <p:nvPr/>
        </p:nvGraphicFramePr>
        <p:xfrm>
          <a:off x="3162300" y="4257675"/>
          <a:ext cx="2819400" cy="1609725"/>
        </p:xfrm>
        <a:graphic>
          <a:graphicData uri="http://schemas.openxmlformats.org/presentationml/2006/ole">
            <mc:AlternateContent xmlns:mc="http://schemas.openxmlformats.org/markup-compatibility/2006">
              <mc:Choice xmlns:v="urn:schemas-microsoft-com:vml" Requires="v">
                <p:oleObj spid="_x0000_s158729" name="Equation" r:id="rId5" imgW="1409400" imgH="698400" progId="Equation.3">
                  <p:embed/>
                </p:oleObj>
              </mc:Choice>
              <mc:Fallback>
                <p:oleObj name="Equation" r:id="rId5" imgW="1409400" imgH="698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2300" y="4257675"/>
                        <a:ext cx="2819400" cy="160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7">
            <p14:nvContentPartPr>
              <p14:cNvPr id="7" name="Ink 6"/>
              <p14:cNvContentPartPr/>
              <p14:nvPr/>
            </p14:nvContentPartPr>
            <p14:xfrm>
              <a:off x="6494400" y="653400"/>
              <a:ext cx="801720" cy="2045520"/>
            </p14:xfrm>
          </p:contentPart>
        </mc:Choice>
        <mc:Fallback>
          <p:pic>
            <p:nvPicPr>
              <p:cNvPr id="7" name="Ink 6"/>
              <p:cNvPicPr/>
              <p:nvPr/>
            </p:nvPicPr>
            <p:blipFill>
              <a:blip r:embed="rId8"/>
              <a:stretch>
                <a:fillRect/>
              </a:stretch>
            </p:blipFill>
            <p:spPr>
              <a:xfrm>
                <a:off x="6482520" y="642240"/>
                <a:ext cx="827280" cy="2068920"/>
              </a:xfrm>
              <a:prstGeom prst="rect">
                <a:avLst/>
              </a:prstGeom>
            </p:spPr>
          </p:pic>
        </mc:Fallback>
      </mc:AlternateContent>
    </p:spTree>
    <p:extLst>
      <p:ext uri="{BB962C8B-B14F-4D97-AF65-F5344CB8AC3E}">
        <p14:creationId xmlns:p14="http://schemas.microsoft.com/office/powerpoint/2010/main" val="2693673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Spherical Wrist</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23</a:t>
            </a:fld>
            <a:endParaRPr lang="en-US"/>
          </a:p>
        </p:txBody>
      </p:sp>
      <p:sp>
        <p:nvSpPr>
          <p:cNvPr id="6" name="Content Placeholder 5"/>
          <p:cNvSpPr>
            <a:spLocks noGrp="1"/>
          </p:cNvSpPr>
          <p:nvPr>
            <p:ph sz="quarter" idx="1"/>
          </p:nvPr>
        </p:nvSpPr>
        <p:spPr/>
        <p:txBody>
          <a:bodyPr/>
          <a:lstStyle/>
          <a:p>
            <a:r>
              <a:rPr lang="en-US" dirty="0" smtClean="0"/>
              <a:t>if </a:t>
            </a:r>
            <a:r>
              <a:rPr lang="el-GR" i="1" dirty="0" smtClean="0">
                <a:latin typeface="Times New Roman"/>
                <a:cs typeface="Times New Roman"/>
              </a:rPr>
              <a:t>θ</a:t>
            </a:r>
            <a:r>
              <a:rPr lang="en-US" baseline="-25000" dirty="0" smtClean="0">
                <a:latin typeface="Times New Roman"/>
                <a:cs typeface="Times New Roman"/>
              </a:rPr>
              <a:t>5</a:t>
            </a:r>
            <a:r>
              <a:rPr lang="en-US" dirty="0" smtClean="0">
                <a:latin typeface="Times New Roman"/>
                <a:cs typeface="Times New Roman"/>
              </a:rPr>
              <a:t> = 0 </a:t>
            </a:r>
            <a:endParaRPr lang="en-US" dirty="0"/>
          </a:p>
        </p:txBody>
      </p:sp>
      <p:graphicFrame>
        <p:nvGraphicFramePr>
          <p:cNvPr id="129026" name="Object 2"/>
          <p:cNvGraphicFramePr>
            <a:graphicFrameLocks noChangeAspect="1"/>
          </p:cNvGraphicFramePr>
          <p:nvPr/>
        </p:nvGraphicFramePr>
        <p:xfrm>
          <a:off x="812800" y="1524000"/>
          <a:ext cx="7518400" cy="2108200"/>
        </p:xfrm>
        <a:graphic>
          <a:graphicData uri="http://schemas.openxmlformats.org/presentationml/2006/ole">
            <mc:AlternateContent xmlns:mc="http://schemas.openxmlformats.org/markup-compatibility/2006">
              <mc:Choice xmlns:v="urn:schemas-microsoft-com:vml" Requires="v">
                <p:oleObj spid="_x0000_s159750" name="Equation" r:id="rId3" imgW="3759120" imgH="914400" progId="Equation.3">
                  <p:embed/>
                </p:oleObj>
              </mc:Choice>
              <mc:Fallback>
                <p:oleObj name="Equation" r:id="rId3" imgW="375912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 y="1524000"/>
                        <a:ext cx="7518400" cy="210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1012" name="Object 2"/>
          <p:cNvGraphicFramePr>
            <a:graphicFrameLocks noChangeAspect="1"/>
          </p:cNvGraphicFramePr>
          <p:nvPr/>
        </p:nvGraphicFramePr>
        <p:xfrm>
          <a:off x="2489200" y="3733800"/>
          <a:ext cx="4597400" cy="2108200"/>
        </p:xfrm>
        <a:graphic>
          <a:graphicData uri="http://schemas.openxmlformats.org/presentationml/2006/ole">
            <mc:AlternateContent xmlns:mc="http://schemas.openxmlformats.org/markup-compatibility/2006">
              <mc:Choice xmlns:v="urn:schemas-microsoft-com:vml" Requires="v">
                <p:oleObj spid="_x0000_s159751" name="Equation" r:id="rId5" imgW="2298600" imgH="914400" progId="Equation.3">
                  <p:embed/>
                </p:oleObj>
              </mc:Choice>
              <mc:Fallback>
                <p:oleObj name="Equation" r:id="rId5" imgW="2298600" imgH="914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9200" y="3733800"/>
                        <a:ext cx="4597400" cy="210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79034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Spherical Wrist</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24</a:t>
            </a:fld>
            <a:endParaRPr lang="en-US"/>
          </a:p>
        </p:txBody>
      </p:sp>
      <p:sp>
        <p:nvSpPr>
          <p:cNvPr id="6" name="Content Placeholder 5"/>
          <p:cNvSpPr>
            <a:spLocks noGrp="1"/>
          </p:cNvSpPr>
          <p:nvPr>
            <p:ph sz="quarter" idx="1"/>
          </p:nvPr>
        </p:nvSpPr>
        <p:spPr/>
        <p:txBody>
          <a:bodyPr/>
          <a:lstStyle/>
          <a:p>
            <a:r>
              <a:rPr lang="en-US" dirty="0" smtClean="0"/>
              <a:t>continued from previous slide</a:t>
            </a:r>
          </a:p>
        </p:txBody>
      </p:sp>
      <p:graphicFrame>
        <p:nvGraphicFramePr>
          <p:cNvPr id="171012" name="Object 2"/>
          <p:cNvGraphicFramePr>
            <a:graphicFrameLocks noChangeAspect="1"/>
          </p:cNvGraphicFramePr>
          <p:nvPr/>
        </p:nvGraphicFramePr>
        <p:xfrm>
          <a:off x="2489200" y="1524000"/>
          <a:ext cx="4597400" cy="2108200"/>
        </p:xfrm>
        <a:graphic>
          <a:graphicData uri="http://schemas.openxmlformats.org/presentationml/2006/ole">
            <mc:AlternateContent xmlns:mc="http://schemas.openxmlformats.org/markup-compatibility/2006">
              <mc:Choice xmlns:v="urn:schemas-microsoft-com:vml" Requires="v">
                <p:oleObj spid="_x0000_s160774" name="Equation" r:id="rId3" imgW="2298600" imgH="914400" progId="Equation.3">
                  <p:embed/>
                </p:oleObj>
              </mc:Choice>
              <mc:Fallback>
                <p:oleObj name="Equation" r:id="rId3" imgW="229860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9200" y="1524000"/>
                        <a:ext cx="4597400" cy="210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3060" name="Object 2"/>
          <p:cNvGraphicFramePr>
            <a:graphicFrameLocks noChangeAspect="1"/>
          </p:cNvGraphicFramePr>
          <p:nvPr/>
        </p:nvGraphicFramePr>
        <p:xfrm>
          <a:off x="2463800" y="3733800"/>
          <a:ext cx="3022600" cy="2108200"/>
        </p:xfrm>
        <a:graphic>
          <a:graphicData uri="http://schemas.openxmlformats.org/presentationml/2006/ole">
            <mc:AlternateContent xmlns:mc="http://schemas.openxmlformats.org/markup-compatibility/2006">
              <mc:Choice xmlns:v="urn:schemas-microsoft-com:vml" Requires="v">
                <p:oleObj spid="_x0000_s160775" name="Equation" r:id="rId5" imgW="1511280" imgH="914400" progId="Equation.3">
                  <p:embed/>
                </p:oleObj>
              </mc:Choice>
              <mc:Fallback>
                <p:oleObj name="Equation" r:id="rId5" imgW="1511280" imgH="914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3800" y="3733800"/>
                        <a:ext cx="3022600" cy="210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6096000" y="4419600"/>
            <a:ext cx="2029082" cy="646331"/>
          </a:xfrm>
          <a:prstGeom prst="rect">
            <a:avLst/>
          </a:prstGeom>
          <a:noFill/>
        </p:spPr>
        <p:txBody>
          <a:bodyPr wrap="none" rtlCol="0">
            <a:spAutoFit/>
          </a:bodyPr>
          <a:lstStyle/>
          <a:p>
            <a:r>
              <a:rPr lang="en-US" dirty="0" smtClean="0"/>
              <a:t>only the sum </a:t>
            </a:r>
            <a:r>
              <a:rPr lang="el-GR" i="1" dirty="0" smtClean="0">
                <a:latin typeface="Times New Roman"/>
                <a:cs typeface="Times New Roman"/>
              </a:rPr>
              <a:t>θ</a:t>
            </a:r>
            <a:r>
              <a:rPr lang="en-US" baseline="-25000" dirty="0" smtClean="0">
                <a:latin typeface="Times New Roman"/>
                <a:cs typeface="Times New Roman"/>
              </a:rPr>
              <a:t>4</a:t>
            </a:r>
            <a:r>
              <a:rPr lang="en-US" dirty="0" smtClean="0">
                <a:latin typeface="Times New Roman"/>
                <a:cs typeface="Times New Roman"/>
              </a:rPr>
              <a:t>+</a:t>
            </a:r>
            <a:r>
              <a:rPr lang="el-GR" i="1" dirty="0" smtClean="0">
                <a:latin typeface="Times New Roman"/>
                <a:cs typeface="Times New Roman"/>
              </a:rPr>
              <a:t>θ</a:t>
            </a:r>
            <a:r>
              <a:rPr lang="en-US" baseline="-25000" dirty="0" smtClean="0">
                <a:latin typeface="Times New Roman"/>
                <a:cs typeface="Times New Roman"/>
              </a:rPr>
              <a:t>6</a:t>
            </a:r>
            <a:r>
              <a:rPr lang="en-US" dirty="0" smtClean="0">
                <a:cs typeface="Times New Roman"/>
              </a:rPr>
              <a:t> </a:t>
            </a:r>
          </a:p>
          <a:p>
            <a:r>
              <a:rPr lang="en-US" dirty="0" smtClean="0">
                <a:cs typeface="Times New Roman"/>
              </a:rPr>
              <a:t>can be determined</a:t>
            </a:r>
            <a:endParaRPr lang="en-US" dirty="0"/>
          </a:p>
        </p:txBody>
      </p:sp>
    </p:spTree>
    <p:extLst>
      <p:ext uri="{BB962C8B-B14F-4D97-AF65-F5344CB8AC3E}">
        <p14:creationId xmlns:p14="http://schemas.microsoft.com/office/powerpoint/2010/main" val="3183944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en-US" dirty="0" smtClean="0"/>
              <a:t>Using Inverse Kinematics in Path Generation</a:t>
            </a:r>
            <a:endParaRPr lang="en-US" dirty="0"/>
          </a:p>
        </p:txBody>
      </p:sp>
      <p:sp>
        <p:nvSpPr>
          <p:cNvPr id="2" name="Subtitle 1"/>
          <p:cNvSpPr>
            <a:spLocks noGrp="1"/>
          </p:cNvSpPr>
          <p:nvPr>
            <p:ph type="subTitle" idx="1"/>
          </p:nvPr>
        </p:nvSpPr>
        <p:spPr/>
        <p:txBody>
          <a:bodyPr/>
          <a:lstStyle/>
          <a:p>
            <a:endParaRPr lang="en-US"/>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25</a:t>
            </a:fld>
            <a:endParaRPr lang="en-US"/>
          </a:p>
        </p:txBody>
      </p:sp>
    </p:spTree>
    <p:extLst>
      <p:ext uri="{BB962C8B-B14F-4D97-AF65-F5344CB8AC3E}">
        <p14:creationId xmlns:p14="http://schemas.microsoft.com/office/powerpoint/2010/main" val="13461166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Path Generation</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26</a:t>
            </a:fld>
            <a:endParaRPr lang="en-US"/>
          </a:p>
        </p:txBody>
      </p:sp>
      <p:sp>
        <p:nvSpPr>
          <p:cNvPr id="6" name="Content Placeholder 5"/>
          <p:cNvSpPr>
            <a:spLocks noGrp="1"/>
          </p:cNvSpPr>
          <p:nvPr>
            <p:ph sz="quarter" idx="1"/>
          </p:nvPr>
        </p:nvSpPr>
        <p:spPr/>
        <p:txBody>
          <a:bodyPr/>
          <a:lstStyle/>
          <a:p>
            <a:r>
              <a:rPr lang="en-CA" dirty="0" smtClean="0"/>
              <a:t>a path is defined as a sequence of configurations a robot makes to go from one place to another</a:t>
            </a:r>
          </a:p>
          <a:p>
            <a:r>
              <a:rPr lang="en-CA" dirty="0" smtClean="0"/>
              <a:t>a trajectory is a path where the velocity and acceleration along the path also matter</a:t>
            </a:r>
            <a:endParaRPr lang="en-US" dirty="0"/>
          </a:p>
        </p:txBody>
      </p:sp>
    </p:spTree>
    <p:extLst>
      <p:ext uri="{BB962C8B-B14F-4D97-AF65-F5344CB8AC3E}">
        <p14:creationId xmlns:p14="http://schemas.microsoft.com/office/powerpoint/2010/main" val="4344009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ointspace.png"/>
          <p:cNvPicPr>
            <a:picLocks noChangeAspect="1"/>
          </p:cNvPicPr>
          <p:nvPr/>
        </p:nvPicPr>
        <p:blipFill>
          <a:blip r:embed="rId2" cstate="print"/>
          <a:stretch>
            <a:fillRect/>
          </a:stretch>
        </p:blipFill>
        <p:spPr>
          <a:xfrm>
            <a:off x="914702" y="991053"/>
            <a:ext cx="7314596" cy="5485947"/>
          </a:xfrm>
          <a:prstGeom prst="rect">
            <a:avLst/>
          </a:prstGeom>
        </p:spPr>
      </p:pic>
      <p:sp>
        <p:nvSpPr>
          <p:cNvPr id="2" name="Title 1"/>
          <p:cNvSpPr>
            <a:spLocks noGrp="1"/>
          </p:cNvSpPr>
          <p:nvPr>
            <p:ph type="title"/>
          </p:nvPr>
        </p:nvSpPr>
        <p:spPr/>
        <p:txBody>
          <a:bodyPr>
            <a:normAutofit fontScale="90000"/>
          </a:bodyPr>
          <a:lstStyle/>
          <a:p>
            <a:r>
              <a:rPr lang="en-CA" dirty="0" smtClean="0"/>
              <a:t>Joint-Space Path</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27</a:t>
            </a:fld>
            <a:endParaRPr lang="en-US"/>
          </a:p>
        </p:txBody>
      </p:sp>
      <p:sp>
        <p:nvSpPr>
          <p:cNvPr id="6" name="Content Placeholder 5"/>
          <p:cNvSpPr>
            <a:spLocks noGrp="1"/>
          </p:cNvSpPr>
          <p:nvPr>
            <p:ph sz="quarter" idx="1"/>
          </p:nvPr>
        </p:nvSpPr>
        <p:spPr/>
        <p:txBody>
          <a:bodyPr/>
          <a:lstStyle/>
          <a:p>
            <a:r>
              <a:rPr lang="en-CA" dirty="0" smtClean="0"/>
              <a:t>a joint-space path is computed considering the joint variables</a:t>
            </a:r>
            <a:endParaRPr lang="en-US" dirty="0"/>
          </a:p>
        </p:txBody>
      </p:sp>
      <p:sp>
        <p:nvSpPr>
          <p:cNvPr id="8" name="TextBox 7"/>
          <p:cNvSpPr txBox="1"/>
          <p:nvPr/>
        </p:nvSpPr>
        <p:spPr>
          <a:xfrm>
            <a:off x="2057400" y="3657600"/>
            <a:ext cx="692818" cy="369332"/>
          </a:xfrm>
          <a:prstGeom prst="rect">
            <a:avLst/>
          </a:prstGeom>
          <a:noFill/>
        </p:spPr>
        <p:txBody>
          <a:bodyPr wrap="none" rtlCol="0">
            <a:spAutoFit/>
          </a:bodyPr>
          <a:lstStyle/>
          <a:p>
            <a:r>
              <a:rPr lang="en-CA" dirty="0" smtClean="0">
                <a:solidFill>
                  <a:srgbClr val="0070C0"/>
                </a:solidFill>
              </a:rPr>
              <a:t>link 1</a:t>
            </a:r>
            <a:endParaRPr lang="en-US" dirty="0">
              <a:solidFill>
                <a:srgbClr val="0070C0"/>
              </a:solidFill>
            </a:endParaRPr>
          </a:p>
        </p:txBody>
      </p:sp>
      <p:sp>
        <p:nvSpPr>
          <p:cNvPr id="9" name="TextBox 8"/>
          <p:cNvSpPr txBox="1"/>
          <p:nvPr/>
        </p:nvSpPr>
        <p:spPr>
          <a:xfrm>
            <a:off x="4572000" y="1371600"/>
            <a:ext cx="692818" cy="369332"/>
          </a:xfrm>
          <a:prstGeom prst="rect">
            <a:avLst/>
          </a:prstGeom>
          <a:noFill/>
        </p:spPr>
        <p:txBody>
          <a:bodyPr wrap="none" rtlCol="0">
            <a:spAutoFit/>
          </a:bodyPr>
          <a:lstStyle/>
          <a:p>
            <a:r>
              <a:rPr lang="en-CA" dirty="0" smtClean="0"/>
              <a:t>link 2</a:t>
            </a:r>
            <a:endParaRPr lang="en-US" dirty="0"/>
          </a:p>
        </p:txBody>
      </p:sp>
      <p:sp>
        <p:nvSpPr>
          <p:cNvPr id="10" name="TextBox 9"/>
          <p:cNvSpPr txBox="1"/>
          <p:nvPr/>
        </p:nvSpPr>
        <p:spPr>
          <a:xfrm>
            <a:off x="5181600" y="4800600"/>
            <a:ext cx="1791837" cy="369332"/>
          </a:xfrm>
          <a:prstGeom prst="rect">
            <a:avLst/>
          </a:prstGeom>
          <a:noFill/>
        </p:spPr>
        <p:txBody>
          <a:bodyPr wrap="none" rtlCol="0">
            <a:spAutoFit/>
          </a:bodyPr>
          <a:lstStyle/>
          <a:p>
            <a:r>
              <a:rPr lang="en-CA" dirty="0" smtClean="0">
                <a:solidFill>
                  <a:srgbClr val="FF0000"/>
                </a:solidFill>
              </a:rPr>
              <a:t>end </a:t>
            </a:r>
            <a:r>
              <a:rPr lang="en-CA" dirty="0" err="1" smtClean="0">
                <a:solidFill>
                  <a:srgbClr val="FF0000"/>
                </a:solidFill>
              </a:rPr>
              <a:t>effector</a:t>
            </a:r>
            <a:r>
              <a:rPr lang="en-CA" dirty="0" smtClean="0">
                <a:solidFill>
                  <a:srgbClr val="FF0000"/>
                </a:solidFill>
              </a:rPr>
              <a:t> path</a:t>
            </a:r>
            <a:endParaRPr lang="en-US" dirty="0">
              <a:solidFill>
                <a:srgbClr val="FF0000"/>
              </a:solidFill>
            </a:endParaRPr>
          </a:p>
        </p:txBody>
      </p:sp>
      <mc:AlternateContent xmlns:mc="http://schemas.openxmlformats.org/markup-compatibility/2006">
        <mc:Choice xmlns:p14="http://schemas.microsoft.com/office/powerpoint/2010/main" Requires="p14">
          <p:contentPart p14:bwMode="auto" r:id="rId3">
            <p14:nvContentPartPr>
              <p14:cNvPr id="11" name="Ink 10"/>
              <p14:cNvContentPartPr/>
              <p14:nvPr/>
            </p14:nvContentPartPr>
            <p14:xfrm>
              <a:off x="2765160" y="1513440"/>
              <a:ext cx="4215960" cy="4417200"/>
            </p14:xfrm>
          </p:contentPart>
        </mc:Choice>
        <mc:Fallback>
          <p:pic>
            <p:nvPicPr>
              <p:cNvPr id="11" name="Ink 10"/>
              <p:cNvPicPr/>
              <p:nvPr/>
            </p:nvPicPr>
            <p:blipFill>
              <a:blip r:embed="rId4"/>
              <a:stretch>
                <a:fillRect/>
              </a:stretch>
            </p:blipFill>
            <p:spPr>
              <a:xfrm>
                <a:off x="2757600" y="1502640"/>
                <a:ext cx="4231440" cy="4438080"/>
              </a:xfrm>
              <a:prstGeom prst="rect">
                <a:avLst/>
              </a:prstGeom>
            </p:spPr>
          </p:pic>
        </mc:Fallback>
      </mc:AlternateContent>
    </p:spTree>
    <p:extLst>
      <p:ext uri="{BB962C8B-B14F-4D97-AF65-F5344CB8AC3E}">
        <p14:creationId xmlns:p14="http://schemas.microsoft.com/office/powerpoint/2010/main" val="41082662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ointangles.png"/>
          <p:cNvPicPr>
            <a:picLocks noChangeAspect="1"/>
          </p:cNvPicPr>
          <p:nvPr/>
        </p:nvPicPr>
        <p:blipFill>
          <a:blip r:embed="rId2" cstate="print"/>
          <a:stretch>
            <a:fillRect/>
          </a:stretch>
        </p:blipFill>
        <p:spPr>
          <a:xfrm>
            <a:off x="914702" y="991053"/>
            <a:ext cx="7314596" cy="5485947"/>
          </a:xfrm>
          <a:prstGeom prst="rect">
            <a:avLst/>
          </a:prstGeom>
        </p:spPr>
      </p:pic>
      <p:sp>
        <p:nvSpPr>
          <p:cNvPr id="2" name="Title 1"/>
          <p:cNvSpPr>
            <a:spLocks noGrp="1"/>
          </p:cNvSpPr>
          <p:nvPr>
            <p:ph type="title"/>
          </p:nvPr>
        </p:nvSpPr>
        <p:spPr/>
        <p:txBody>
          <a:bodyPr>
            <a:normAutofit fontScale="90000"/>
          </a:bodyPr>
          <a:lstStyle/>
          <a:p>
            <a:r>
              <a:rPr lang="en-CA" dirty="0" smtClean="0"/>
              <a:t>Joint-Space Path Joint Angles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28</a:t>
            </a:fld>
            <a:endParaRPr lang="en-US"/>
          </a:p>
        </p:txBody>
      </p:sp>
      <p:sp>
        <p:nvSpPr>
          <p:cNvPr id="6" name="Content Placeholder 5"/>
          <p:cNvSpPr>
            <a:spLocks noGrp="1"/>
          </p:cNvSpPr>
          <p:nvPr>
            <p:ph sz="quarter" idx="1"/>
          </p:nvPr>
        </p:nvSpPr>
        <p:spPr/>
        <p:txBody>
          <a:bodyPr/>
          <a:lstStyle/>
          <a:p>
            <a:r>
              <a:rPr lang="en-US" dirty="0" smtClean="0"/>
              <a:t>linear joint-space path</a:t>
            </a:r>
            <a:endParaRPr lang="en-US" dirty="0"/>
          </a:p>
        </p:txBody>
      </p:sp>
      <p:sp>
        <p:nvSpPr>
          <p:cNvPr id="8" name="TextBox 7"/>
          <p:cNvSpPr txBox="1"/>
          <p:nvPr/>
        </p:nvSpPr>
        <p:spPr>
          <a:xfrm>
            <a:off x="4225591" y="1676400"/>
            <a:ext cx="692818" cy="369332"/>
          </a:xfrm>
          <a:prstGeom prst="rect">
            <a:avLst/>
          </a:prstGeom>
          <a:noFill/>
        </p:spPr>
        <p:txBody>
          <a:bodyPr wrap="none" rtlCol="0">
            <a:spAutoFit/>
          </a:bodyPr>
          <a:lstStyle/>
          <a:p>
            <a:r>
              <a:rPr lang="en-CA" dirty="0" smtClean="0">
                <a:solidFill>
                  <a:srgbClr val="0070C0"/>
                </a:solidFill>
              </a:rPr>
              <a:t>link 1</a:t>
            </a:r>
            <a:endParaRPr lang="en-US" dirty="0">
              <a:solidFill>
                <a:srgbClr val="0070C0"/>
              </a:solidFill>
            </a:endParaRPr>
          </a:p>
        </p:txBody>
      </p:sp>
      <p:sp>
        <p:nvSpPr>
          <p:cNvPr id="9" name="TextBox 8"/>
          <p:cNvSpPr txBox="1"/>
          <p:nvPr/>
        </p:nvSpPr>
        <p:spPr>
          <a:xfrm>
            <a:off x="4225591" y="4343400"/>
            <a:ext cx="692818" cy="369332"/>
          </a:xfrm>
          <a:prstGeom prst="rect">
            <a:avLst/>
          </a:prstGeom>
          <a:noFill/>
        </p:spPr>
        <p:txBody>
          <a:bodyPr wrap="none" rtlCol="0">
            <a:spAutoFit/>
          </a:bodyPr>
          <a:lstStyle/>
          <a:p>
            <a:r>
              <a:rPr lang="en-CA" dirty="0" smtClean="0"/>
              <a:t>link 2</a:t>
            </a:r>
            <a:endParaRPr lang="en-US" dirty="0"/>
          </a:p>
        </p:txBody>
      </p:sp>
    </p:spTree>
    <p:extLst>
      <p:ext uri="{BB962C8B-B14F-4D97-AF65-F5344CB8AC3E}">
        <p14:creationId xmlns:p14="http://schemas.microsoft.com/office/powerpoint/2010/main" val="3082502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Joint-Space Path</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29</a:t>
            </a:fld>
            <a:endParaRPr lang="en-US"/>
          </a:p>
        </p:txBody>
      </p:sp>
      <p:sp>
        <p:nvSpPr>
          <p:cNvPr id="6" name="Content Placeholder 5"/>
          <p:cNvSpPr>
            <a:spLocks noGrp="1"/>
          </p:cNvSpPr>
          <p:nvPr>
            <p:ph sz="quarter" idx="1"/>
          </p:nvPr>
        </p:nvSpPr>
        <p:spPr/>
        <p:txBody>
          <a:bodyPr/>
          <a:lstStyle/>
          <a:p>
            <a:r>
              <a:rPr lang="en-US" dirty="0" smtClean="0"/>
              <a:t>given the current end-</a:t>
            </a:r>
            <a:r>
              <a:rPr lang="en-US" dirty="0" err="1" smtClean="0"/>
              <a:t>effector</a:t>
            </a:r>
            <a:r>
              <a:rPr lang="en-US" dirty="0" smtClean="0"/>
              <a:t> pose</a:t>
            </a:r>
            <a:br>
              <a:rPr lang="en-US" dirty="0" smtClean="0"/>
            </a:br>
            <a:r>
              <a:rPr lang="en-US" dirty="0" smtClean="0"/>
              <a:t/>
            </a:r>
            <a:br>
              <a:rPr lang="en-US" dirty="0" smtClean="0"/>
            </a:br>
            <a:r>
              <a:rPr lang="en-US" dirty="0" smtClean="0"/>
              <a:t/>
            </a:r>
            <a:br>
              <a:rPr lang="en-US" dirty="0" smtClean="0"/>
            </a:br>
            <a:r>
              <a:rPr lang="en-US" dirty="0" smtClean="0"/>
              <a:t>and the desired final end-</a:t>
            </a:r>
            <a:r>
              <a:rPr lang="en-US" dirty="0" err="1" smtClean="0"/>
              <a:t>effector</a:t>
            </a:r>
            <a:r>
              <a:rPr lang="en-US" dirty="0" smtClean="0"/>
              <a:t> pose</a:t>
            </a:r>
            <a:br>
              <a:rPr lang="en-US" dirty="0" smtClean="0"/>
            </a:br>
            <a:r>
              <a:rPr lang="en-US" dirty="0" smtClean="0"/>
              <a:t/>
            </a:r>
            <a:br>
              <a:rPr lang="en-US" dirty="0" smtClean="0"/>
            </a:br>
            <a:r>
              <a:rPr lang="en-US" dirty="0" smtClean="0"/>
              <a:t/>
            </a:r>
            <a:br>
              <a:rPr lang="en-US" dirty="0" smtClean="0"/>
            </a:br>
            <a:r>
              <a:rPr lang="en-US" dirty="0" smtClean="0"/>
              <a:t>find a sequence of joint angles that generates the path between the two poses</a:t>
            </a:r>
          </a:p>
          <a:p>
            <a:r>
              <a:rPr lang="en-US" dirty="0" smtClean="0"/>
              <a:t>idea</a:t>
            </a:r>
          </a:p>
          <a:p>
            <a:pPr lvl="1"/>
            <a:r>
              <a:rPr lang="en-US" dirty="0" smtClean="0"/>
              <a:t>solve for the inverse kinematics for the current and final pose to get the joint angles for the current and final pose</a:t>
            </a:r>
          </a:p>
          <a:p>
            <a:pPr lvl="1"/>
            <a:r>
              <a:rPr lang="en-US" dirty="0" smtClean="0"/>
              <a:t>interpolate the joint angles</a:t>
            </a:r>
            <a:endParaRPr lang="en-US" dirty="0"/>
          </a:p>
        </p:txBody>
      </p:sp>
      <p:graphicFrame>
        <p:nvGraphicFramePr>
          <p:cNvPr id="174082" name="Object 2"/>
          <p:cNvGraphicFramePr>
            <a:graphicFrameLocks noChangeAspect="1"/>
          </p:cNvGraphicFramePr>
          <p:nvPr/>
        </p:nvGraphicFramePr>
        <p:xfrm>
          <a:off x="4381500" y="1524000"/>
          <a:ext cx="381000" cy="439737"/>
        </p:xfrm>
        <a:graphic>
          <a:graphicData uri="http://schemas.openxmlformats.org/presentationml/2006/ole">
            <mc:AlternateContent xmlns:mc="http://schemas.openxmlformats.org/markup-compatibility/2006">
              <mc:Choice xmlns:v="urn:schemas-microsoft-com:vml" Requires="v">
                <p:oleObj spid="_x0000_s161798" name="Equation" r:id="rId3" imgW="190440" imgH="190440" progId="Equation.3">
                  <p:embed/>
                </p:oleObj>
              </mc:Choice>
              <mc:Fallback>
                <p:oleObj name="Equation" r:id="rId3" imgW="190440" imgH="1904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1524000"/>
                        <a:ext cx="381000"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083" name="Object 2"/>
          <p:cNvGraphicFramePr>
            <a:graphicFrameLocks noChangeAspect="1"/>
          </p:cNvGraphicFramePr>
          <p:nvPr/>
        </p:nvGraphicFramePr>
        <p:xfrm>
          <a:off x="4356100" y="2667000"/>
          <a:ext cx="431800" cy="439738"/>
        </p:xfrm>
        <a:graphic>
          <a:graphicData uri="http://schemas.openxmlformats.org/presentationml/2006/ole">
            <mc:AlternateContent xmlns:mc="http://schemas.openxmlformats.org/markup-compatibility/2006">
              <mc:Choice xmlns:v="urn:schemas-microsoft-com:vml" Requires="v">
                <p:oleObj spid="_x0000_s161799" name="Equation" r:id="rId5" imgW="215640" imgH="190440" progId="Equation.3">
                  <p:embed/>
                </p:oleObj>
              </mc:Choice>
              <mc:Fallback>
                <p:oleObj name="Equation" r:id="rId5" imgW="215640" imgH="1904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6100" y="2667000"/>
                        <a:ext cx="431800" cy="43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89371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RPP + Spherical Wrist</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a:t>
            </a:fld>
            <a:endParaRPr lang="en-US"/>
          </a:p>
        </p:txBody>
      </p:sp>
      <p:pic>
        <p:nvPicPr>
          <p:cNvPr id="7" name="Content Placeholder 6" descr="03_09.jpg"/>
          <p:cNvPicPr>
            <a:picLocks noGrp="1" noChangeAspect="1"/>
          </p:cNvPicPr>
          <p:nvPr>
            <p:ph sz="quarter" idx="1"/>
          </p:nvPr>
        </p:nvPicPr>
        <p:blipFill>
          <a:blip r:embed="rId2" cstate="print"/>
          <a:stretch>
            <a:fillRect/>
          </a:stretch>
        </p:blipFill>
        <p:spPr>
          <a:xfrm>
            <a:off x="909484" y="838200"/>
            <a:ext cx="7325032" cy="5486400"/>
          </a:xfrm>
        </p:spPr>
      </p:pic>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3988080" y="1552680"/>
              <a:ext cx="4893120" cy="4242600"/>
            </p14:xfrm>
          </p:contentPart>
        </mc:Choice>
        <mc:Fallback>
          <p:pic>
            <p:nvPicPr>
              <p:cNvPr id="6" name="Ink 5"/>
              <p:cNvPicPr/>
              <p:nvPr/>
            </p:nvPicPr>
            <p:blipFill>
              <a:blip r:embed="rId4"/>
              <a:stretch>
                <a:fillRect/>
              </a:stretch>
            </p:blipFill>
            <p:spPr>
              <a:xfrm>
                <a:off x="3976560" y="1540080"/>
                <a:ext cx="4916880" cy="4267800"/>
              </a:xfrm>
              <a:prstGeom prst="rect">
                <a:avLst/>
              </a:prstGeom>
            </p:spPr>
          </p:pic>
        </mc:Fallback>
      </mc:AlternateContent>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Joint-Space Path</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30</a:t>
            </a:fld>
            <a:endParaRPr lang="en-US"/>
          </a:p>
        </p:txBody>
      </p:sp>
      <p:sp>
        <p:nvSpPr>
          <p:cNvPr id="6" name="Content Placeholder 5"/>
          <p:cNvSpPr>
            <a:spLocks noGrp="1"/>
          </p:cNvSpPr>
          <p:nvPr>
            <p:ph sz="quarter" idx="1"/>
          </p:nvPr>
        </p:nvSpPr>
        <p:spPr/>
        <p:txBody>
          <a:bodyPr/>
          <a:lstStyle/>
          <a:p>
            <a:endParaRPr lang="en-US" dirty="0"/>
          </a:p>
        </p:txBody>
      </p:sp>
      <p:graphicFrame>
        <p:nvGraphicFramePr>
          <p:cNvPr id="174082" name="Object 2"/>
          <p:cNvGraphicFramePr>
            <a:graphicFrameLocks noChangeAspect="1"/>
          </p:cNvGraphicFramePr>
          <p:nvPr/>
        </p:nvGraphicFramePr>
        <p:xfrm>
          <a:off x="2540000" y="1828800"/>
          <a:ext cx="381000" cy="439737"/>
        </p:xfrm>
        <a:graphic>
          <a:graphicData uri="http://schemas.openxmlformats.org/presentationml/2006/ole">
            <mc:AlternateContent xmlns:mc="http://schemas.openxmlformats.org/markup-compatibility/2006">
              <mc:Choice xmlns:v="urn:schemas-microsoft-com:vml" Requires="v">
                <p:oleObj spid="_x0000_s162830" name="Equation" r:id="rId3" imgW="190440" imgH="190440" progId="Equation.3">
                  <p:embed/>
                </p:oleObj>
              </mc:Choice>
              <mc:Fallback>
                <p:oleObj name="Equation" r:id="rId3" imgW="190440" imgH="1904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0" y="1828800"/>
                        <a:ext cx="381000"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083" name="Object 2"/>
          <p:cNvGraphicFramePr>
            <a:graphicFrameLocks noChangeAspect="1"/>
          </p:cNvGraphicFramePr>
          <p:nvPr/>
        </p:nvGraphicFramePr>
        <p:xfrm>
          <a:off x="2489200" y="4589462"/>
          <a:ext cx="431800" cy="439738"/>
        </p:xfrm>
        <a:graphic>
          <a:graphicData uri="http://schemas.openxmlformats.org/presentationml/2006/ole">
            <mc:AlternateContent xmlns:mc="http://schemas.openxmlformats.org/markup-compatibility/2006">
              <mc:Choice xmlns:v="urn:schemas-microsoft-com:vml" Requires="v">
                <p:oleObj spid="_x0000_s162831" name="Equation" r:id="rId5" imgW="215640" imgH="190440" progId="Equation.3">
                  <p:embed/>
                </p:oleObj>
              </mc:Choice>
              <mc:Fallback>
                <p:oleObj name="Equation" r:id="rId5" imgW="215640" imgH="1904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9200" y="4589462"/>
                        <a:ext cx="431800" cy="43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8180" name="Object 2"/>
          <p:cNvGraphicFramePr>
            <a:graphicFrameLocks noChangeAspect="1"/>
          </p:cNvGraphicFramePr>
          <p:nvPr/>
        </p:nvGraphicFramePr>
        <p:xfrm>
          <a:off x="5588000" y="990600"/>
          <a:ext cx="1270000" cy="2228850"/>
        </p:xfrm>
        <a:graphic>
          <a:graphicData uri="http://schemas.openxmlformats.org/presentationml/2006/ole">
            <mc:AlternateContent xmlns:mc="http://schemas.openxmlformats.org/markup-compatibility/2006">
              <mc:Choice xmlns:v="urn:schemas-microsoft-com:vml" Requires="v">
                <p:oleObj spid="_x0000_s162832" name="Equation" r:id="rId7" imgW="634680" imgH="965160" progId="Equation.3">
                  <p:embed/>
                </p:oleObj>
              </mc:Choice>
              <mc:Fallback>
                <p:oleObj name="Equation" r:id="rId7" imgW="634680" imgH="9651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8000" y="990600"/>
                        <a:ext cx="1270000" cy="222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8181" name="Object 2"/>
          <p:cNvGraphicFramePr>
            <a:graphicFrameLocks noChangeAspect="1"/>
          </p:cNvGraphicFramePr>
          <p:nvPr/>
        </p:nvGraphicFramePr>
        <p:xfrm>
          <a:off x="5511800" y="3733800"/>
          <a:ext cx="1346200" cy="2228850"/>
        </p:xfrm>
        <a:graphic>
          <a:graphicData uri="http://schemas.openxmlformats.org/presentationml/2006/ole">
            <mc:AlternateContent xmlns:mc="http://schemas.openxmlformats.org/markup-compatibility/2006">
              <mc:Choice xmlns:v="urn:schemas-microsoft-com:vml" Requires="v">
                <p:oleObj spid="_x0000_s162833" name="Equation" r:id="rId9" imgW="672840" imgH="965160" progId="Equation.3">
                  <p:embed/>
                </p:oleObj>
              </mc:Choice>
              <mc:Fallback>
                <p:oleObj name="Equation" r:id="rId9" imgW="672840" imgH="9651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1800" y="3733800"/>
                        <a:ext cx="1346200" cy="222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2997200" y="1905000"/>
            <a:ext cx="2473691" cy="369332"/>
          </a:xfrm>
          <a:prstGeom prst="rect">
            <a:avLst/>
          </a:prstGeom>
          <a:noFill/>
        </p:spPr>
        <p:txBody>
          <a:bodyPr wrap="none" rtlCol="0">
            <a:spAutoFit/>
          </a:bodyPr>
          <a:lstStyle/>
          <a:p>
            <a:r>
              <a:rPr lang="en-US" dirty="0" smtClean="0">
                <a:sym typeface="Symbol"/>
              </a:rPr>
              <a:t> </a:t>
            </a:r>
            <a:r>
              <a:rPr lang="en-US" dirty="0" smtClean="0"/>
              <a:t>inverse kinematics </a:t>
            </a:r>
            <a:r>
              <a:rPr lang="en-US" dirty="0" smtClean="0">
                <a:sym typeface="Symbol"/>
              </a:rPr>
              <a:t></a:t>
            </a:r>
            <a:endParaRPr lang="en-US" dirty="0"/>
          </a:p>
        </p:txBody>
      </p:sp>
      <p:sp>
        <p:nvSpPr>
          <p:cNvPr id="13" name="TextBox 12"/>
          <p:cNvSpPr txBox="1"/>
          <p:nvPr/>
        </p:nvSpPr>
        <p:spPr>
          <a:xfrm>
            <a:off x="2997200" y="4659868"/>
            <a:ext cx="2473691" cy="369332"/>
          </a:xfrm>
          <a:prstGeom prst="rect">
            <a:avLst/>
          </a:prstGeom>
          <a:noFill/>
        </p:spPr>
        <p:txBody>
          <a:bodyPr wrap="none" rtlCol="0">
            <a:spAutoFit/>
          </a:bodyPr>
          <a:lstStyle/>
          <a:p>
            <a:r>
              <a:rPr lang="en-US" dirty="0" smtClean="0">
                <a:sym typeface="Symbol"/>
              </a:rPr>
              <a:t> </a:t>
            </a:r>
            <a:r>
              <a:rPr lang="en-US" dirty="0" smtClean="0"/>
              <a:t>inverse kinematics </a:t>
            </a:r>
            <a:r>
              <a:rPr lang="en-US" dirty="0" smtClean="0">
                <a:sym typeface="Symbol"/>
              </a:rPr>
              <a:t></a:t>
            </a:r>
            <a:endParaRPr lang="en-US" dirty="0"/>
          </a:p>
        </p:txBody>
      </p:sp>
      <mc:AlternateContent xmlns:mc="http://schemas.openxmlformats.org/markup-compatibility/2006">
        <mc:Choice xmlns:p14="http://schemas.microsoft.com/office/powerpoint/2010/main" Requires="p14">
          <p:contentPart p14:bwMode="auto" r:id="rId11">
            <p14:nvContentPartPr>
              <p14:cNvPr id="7" name="Ink 6"/>
              <p14:cNvContentPartPr/>
              <p14:nvPr/>
            </p14:nvContentPartPr>
            <p14:xfrm>
              <a:off x="2007720" y="1133640"/>
              <a:ext cx="6475680" cy="1995840"/>
            </p14:xfrm>
          </p:contentPart>
        </mc:Choice>
        <mc:Fallback>
          <p:pic>
            <p:nvPicPr>
              <p:cNvPr id="7" name="Ink 6"/>
              <p:cNvPicPr/>
              <p:nvPr/>
            </p:nvPicPr>
            <p:blipFill>
              <a:blip r:embed="rId12"/>
              <a:stretch>
                <a:fillRect/>
              </a:stretch>
            </p:blipFill>
            <p:spPr>
              <a:xfrm>
                <a:off x="1999080" y="1124640"/>
                <a:ext cx="6492600" cy="2014920"/>
              </a:xfrm>
              <a:prstGeom prst="rect">
                <a:avLst/>
              </a:prstGeom>
            </p:spPr>
          </p:pic>
        </mc:Fallback>
      </mc:AlternateContent>
    </p:spTree>
    <p:extLst>
      <p:ext uri="{BB962C8B-B14F-4D97-AF65-F5344CB8AC3E}">
        <p14:creationId xmlns:p14="http://schemas.microsoft.com/office/powerpoint/2010/main" val="5792716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Joint-Space Path</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31</a:t>
            </a:fld>
            <a:endParaRPr lang="en-US"/>
          </a:p>
        </p:txBody>
      </p:sp>
      <p:sp>
        <p:nvSpPr>
          <p:cNvPr id="6" name="Content Placeholder 5"/>
          <p:cNvSpPr>
            <a:spLocks noGrp="1"/>
          </p:cNvSpPr>
          <p:nvPr>
            <p:ph sz="quarter" idx="1"/>
          </p:nvPr>
        </p:nvSpPr>
        <p:spPr>
          <a:xfrm>
            <a:off x="838200" y="1371600"/>
            <a:ext cx="8153400" cy="4953000"/>
          </a:xfrm>
        </p:spPr>
        <p:txBody>
          <a:bodyPr/>
          <a:lstStyle/>
          <a:p>
            <a:pPr>
              <a:buNone/>
            </a:pPr>
            <a:r>
              <a:rPr lang="en-US" dirty="0" smtClean="0"/>
              <a:t>find </a:t>
            </a:r>
            <a:r>
              <a:rPr lang="en-US" baseline="30000" dirty="0" smtClean="0">
                <a:latin typeface="Times New Roman" pitchFamily="18" charset="0"/>
                <a:cs typeface="Times New Roman" pitchFamily="18" charset="0"/>
              </a:rPr>
              <a:t>0</a:t>
            </a:r>
            <a:r>
              <a:rPr lang="en-US" i="1" dirty="0" smtClean="0">
                <a:latin typeface="Times New Roman" pitchFamily="18" charset="0"/>
                <a:cs typeface="Times New Roman" pitchFamily="18" charset="0"/>
              </a:rPr>
              <a:t>Q</a:t>
            </a:r>
            <a:r>
              <a:rPr lang="en-US" dirty="0" smtClean="0"/>
              <a:t> from </a:t>
            </a:r>
            <a:r>
              <a:rPr lang="en-US" baseline="30000" dirty="0" smtClean="0">
                <a:latin typeface="Times New Roman" pitchFamily="18" charset="0"/>
                <a:cs typeface="Times New Roman" pitchFamily="18" charset="0"/>
              </a:rPr>
              <a:t>0</a:t>
            </a:r>
            <a:r>
              <a:rPr lang="en-US" i="1" dirty="0" smtClean="0">
                <a:latin typeface="Times New Roman" pitchFamily="18" charset="0"/>
                <a:cs typeface="Times New Roman" pitchFamily="18" charset="0"/>
              </a:rPr>
              <a:t>T</a:t>
            </a:r>
          </a:p>
          <a:p>
            <a:pPr>
              <a:buNone/>
            </a:pPr>
            <a:r>
              <a:rPr lang="en-US" dirty="0" smtClean="0"/>
              <a:t>find </a:t>
            </a:r>
            <a:r>
              <a:rPr lang="en-US" i="1" baseline="30000" dirty="0" err="1" smtClean="0">
                <a:latin typeface="Times New Roman" pitchFamily="18" charset="0"/>
                <a:cs typeface="Times New Roman" pitchFamily="18" charset="0"/>
              </a:rPr>
              <a:t>f</a:t>
            </a:r>
            <a:r>
              <a:rPr lang="en-US" i="1" dirty="0" err="1" smtClean="0">
                <a:latin typeface="Times New Roman" pitchFamily="18" charset="0"/>
                <a:cs typeface="Times New Roman" pitchFamily="18" charset="0"/>
              </a:rPr>
              <a:t>Q</a:t>
            </a:r>
            <a:r>
              <a:rPr lang="en-US" dirty="0" smtClean="0"/>
              <a:t> from </a:t>
            </a:r>
            <a:r>
              <a:rPr lang="en-US" i="1" baseline="30000" dirty="0" err="1" smtClean="0">
                <a:latin typeface="Times New Roman" pitchFamily="18" charset="0"/>
                <a:cs typeface="Times New Roman" pitchFamily="18" charset="0"/>
              </a:rPr>
              <a:t>f</a:t>
            </a:r>
            <a:r>
              <a:rPr lang="en-US" i="1" dirty="0" err="1" smtClean="0">
                <a:latin typeface="Times New Roman" pitchFamily="18" charset="0"/>
                <a:cs typeface="Times New Roman" pitchFamily="18" charset="0"/>
              </a:rPr>
              <a:t>T</a:t>
            </a:r>
            <a:endParaRPr lang="en-US" i="1" dirty="0" smtClean="0">
              <a:latin typeface="Times New Roman" pitchFamily="18" charset="0"/>
              <a:cs typeface="Times New Roman" pitchFamily="18" charset="0"/>
            </a:endParaRPr>
          </a:p>
          <a:p>
            <a:pPr>
              <a:buNone/>
            </a:pPr>
            <a:r>
              <a:rPr lang="en-US" i="1" dirty="0" smtClean="0">
                <a:latin typeface="Times New Roman" pitchFamily="18" charset="0"/>
                <a:cs typeface="Times New Roman" pitchFamily="18" charset="0"/>
                <a:sym typeface="Symbol"/>
              </a:rPr>
              <a:t> </a:t>
            </a:r>
            <a:r>
              <a:rPr lang="en-US" i="1"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 = 1 / </a:t>
            </a:r>
            <a:r>
              <a:rPr lang="en-US" i="1" dirty="0" smtClean="0">
                <a:latin typeface="Times New Roman" pitchFamily="18" charset="0"/>
                <a:cs typeface="Times New Roman" pitchFamily="18" charset="0"/>
              </a:rPr>
              <a:t>m</a:t>
            </a:r>
          </a:p>
          <a:p>
            <a:pPr>
              <a:buNone/>
            </a:pPr>
            <a:r>
              <a:rPr lang="en-US" i="1" dirty="0" smtClean="0">
                <a:latin typeface="Times New Roman" pitchFamily="18" charset="0"/>
                <a:cs typeface="Times New Roman" pitchFamily="18" charset="0"/>
                <a:sym typeface="Symbol"/>
              </a:rPr>
              <a:t></a:t>
            </a:r>
            <a:r>
              <a:rPr lang="en-US" i="1" dirty="0" smtClean="0">
                <a:latin typeface="Times New Roman" pitchFamily="18" charset="0"/>
                <a:cs typeface="Times New Roman" pitchFamily="18" charset="0"/>
              </a:rPr>
              <a:t>Q</a:t>
            </a:r>
            <a:r>
              <a:rPr lang="en-US" dirty="0" smtClean="0">
                <a:latin typeface="Times New Roman" pitchFamily="18" charset="0"/>
                <a:cs typeface="Times New Roman" pitchFamily="18" charset="0"/>
              </a:rPr>
              <a:t> = </a:t>
            </a:r>
            <a:r>
              <a:rPr lang="en-US" i="1" baseline="30000" dirty="0" err="1" smtClean="0">
                <a:latin typeface="Times New Roman" pitchFamily="18" charset="0"/>
                <a:cs typeface="Times New Roman" pitchFamily="18" charset="0"/>
              </a:rPr>
              <a:t>f</a:t>
            </a:r>
            <a:r>
              <a:rPr lang="en-US" i="1" dirty="0" err="1" smtClean="0">
                <a:latin typeface="Times New Roman" pitchFamily="18" charset="0"/>
                <a:cs typeface="Times New Roman" pitchFamily="18" charset="0"/>
              </a:rPr>
              <a:t>Q</a:t>
            </a:r>
            <a:r>
              <a:rPr lang="en-US" dirty="0" smtClean="0">
                <a:latin typeface="Times New Roman" pitchFamily="18" charset="0"/>
                <a:cs typeface="Times New Roman" pitchFamily="18" charset="0"/>
              </a:rPr>
              <a:t> – </a:t>
            </a:r>
            <a:r>
              <a:rPr lang="en-US" baseline="30000" dirty="0" smtClean="0">
                <a:latin typeface="Times New Roman" pitchFamily="18" charset="0"/>
                <a:cs typeface="Times New Roman" pitchFamily="18" charset="0"/>
              </a:rPr>
              <a:t>0</a:t>
            </a:r>
            <a:r>
              <a:rPr lang="en-US" i="1" dirty="0" smtClean="0">
                <a:latin typeface="Times New Roman" pitchFamily="18" charset="0"/>
                <a:cs typeface="Times New Roman" pitchFamily="18" charset="0"/>
              </a:rPr>
              <a:t>Q</a:t>
            </a:r>
          </a:p>
          <a:p>
            <a:pPr>
              <a:buNone/>
            </a:pPr>
            <a:r>
              <a:rPr lang="en-US" dirty="0" smtClean="0"/>
              <a:t>for </a:t>
            </a:r>
            <a:r>
              <a:rPr lang="en-US" i="1" dirty="0" smtClean="0">
                <a:latin typeface="Times New Roman" pitchFamily="18" charset="0"/>
                <a:cs typeface="Times New Roman" pitchFamily="18" charset="0"/>
              </a:rPr>
              <a:t>j</a:t>
            </a:r>
            <a:r>
              <a:rPr lang="en-US" dirty="0" smtClean="0">
                <a:latin typeface="Times New Roman" pitchFamily="18" charset="0"/>
                <a:cs typeface="Times New Roman" pitchFamily="18" charset="0"/>
              </a:rPr>
              <a:t> = 1</a:t>
            </a:r>
            <a:r>
              <a:rPr lang="en-US" dirty="0" smtClean="0"/>
              <a:t> to </a:t>
            </a:r>
            <a:r>
              <a:rPr lang="en-US" i="1" dirty="0" smtClean="0">
                <a:latin typeface="Times New Roman" pitchFamily="18" charset="0"/>
                <a:cs typeface="Times New Roman" pitchFamily="18" charset="0"/>
              </a:rPr>
              <a:t>m</a:t>
            </a:r>
          </a:p>
          <a:p>
            <a:pPr>
              <a:buNone/>
            </a:pPr>
            <a:r>
              <a:rPr lang="en-US" dirty="0" smtClean="0"/>
              <a:t>	</a:t>
            </a:r>
            <a:r>
              <a:rPr lang="en-US" i="1" dirty="0" err="1" smtClean="0">
                <a:latin typeface="Times New Roman" pitchFamily="18" charset="0"/>
                <a:cs typeface="Times New Roman" pitchFamily="18" charset="0"/>
              </a:rPr>
              <a:t>t</a:t>
            </a:r>
            <a:r>
              <a:rPr lang="en-US" i="1" baseline="-25000" dirty="0" err="1" smtClean="0">
                <a:latin typeface="Times New Roman" pitchFamily="18" charset="0"/>
                <a:cs typeface="Times New Roman" pitchFamily="18" charset="0"/>
              </a:rPr>
              <a:t>j</a:t>
            </a:r>
            <a:r>
              <a:rPr lang="en-US" dirty="0" smtClean="0">
                <a:latin typeface="Times New Roman" pitchFamily="18" charset="0"/>
                <a:cs typeface="Times New Roman" pitchFamily="18" charset="0"/>
              </a:rPr>
              <a:t> = </a:t>
            </a:r>
            <a:r>
              <a:rPr lang="en-US" i="1" dirty="0" smtClean="0">
                <a:latin typeface="Times New Roman" pitchFamily="18" charset="0"/>
                <a:cs typeface="Times New Roman" pitchFamily="18" charset="0"/>
              </a:rPr>
              <a:t>j</a:t>
            </a:r>
            <a:r>
              <a:rPr lang="en-US" i="1" dirty="0" smtClean="0">
                <a:latin typeface="Times New Roman" pitchFamily="18" charset="0"/>
                <a:cs typeface="Times New Roman" pitchFamily="18" charset="0"/>
                <a:sym typeface="Symbol"/>
              </a:rPr>
              <a:t>  </a:t>
            </a:r>
            <a:r>
              <a:rPr lang="en-US" i="1" dirty="0" smtClean="0">
                <a:latin typeface="Times New Roman" pitchFamily="18" charset="0"/>
                <a:cs typeface="Times New Roman" pitchFamily="18" charset="0"/>
              </a:rPr>
              <a:t>t</a:t>
            </a:r>
          </a:p>
          <a:p>
            <a:pPr>
              <a:buNone/>
            </a:pPr>
            <a:r>
              <a:rPr lang="en-US" dirty="0" smtClean="0"/>
              <a:t>	</a:t>
            </a:r>
            <a:r>
              <a:rPr lang="en-US" i="1" baseline="30000" dirty="0" err="1" smtClean="0">
                <a:latin typeface="Times New Roman" pitchFamily="18" charset="0"/>
                <a:cs typeface="Times New Roman" pitchFamily="18" charset="0"/>
              </a:rPr>
              <a:t>j</a:t>
            </a:r>
            <a:r>
              <a:rPr lang="en-US" i="1" dirty="0" err="1" smtClean="0">
                <a:latin typeface="Times New Roman" pitchFamily="18" charset="0"/>
                <a:cs typeface="Times New Roman" pitchFamily="18" charset="0"/>
              </a:rPr>
              <a:t>Q</a:t>
            </a:r>
            <a:r>
              <a:rPr lang="en-US" dirty="0" smtClean="0">
                <a:latin typeface="Times New Roman" pitchFamily="18" charset="0"/>
                <a:cs typeface="Times New Roman" pitchFamily="18" charset="0"/>
              </a:rPr>
              <a:t> = </a:t>
            </a:r>
            <a:r>
              <a:rPr lang="en-US" baseline="30000" dirty="0" smtClean="0">
                <a:latin typeface="Times New Roman" pitchFamily="18" charset="0"/>
                <a:cs typeface="Times New Roman" pitchFamily="18" charset="0"/>
              </a:rPr>
              <a:t>0</a:t>
            </a:r>
            <a:r>
              <a:rPr lang="en-US" i="1" dirty="0" smtClean="0">
                <a:latin typeface="Times New Roman" pitchFamily="18" charset="0"/>
                <a:cs typeface="Times New Roman" pitchFamily="18" charset="0"/>
              </a:rPr>
              <a:t>Q</a:t>
            </a:r>
            <a:r>
              <a:rPr lang="en-US" dirty="0" smtClean="0">
                <a:latin typeface="Times New Roman" pitchFamily="18" charset="0"/>
                <a:cs typeface="Times New Roman" pitchFamily="18" charset="0"/>
              </a:rPr>
              <a:t> + </a:t>
            </a:r>
            <a:r>
              <a:rPr lang="en-US" i="1" dirty="0" err="1" smtClean="0">
                <a:latin typeface="Times New Roman" pitchFamily="18" charset="0"/>
                <a:cs typeface="Times New Roman" pitchFamily="18" charset="0"/>
              </a:rPr>
              <a:t>t</a:t>
            </a:r>
            <a:r>
              <a:rPr lang="en-US" i="1" baseline="-25000" dirty="0" err="1" smtClean="0">
                <a:latin typeface="Times New Roman" pitchFamily="18" charset="0"/>
                <a:cs typeface="Times New Roman" pitchFamily="18" charset="0"/>
              </a:rPr>
              <a:t>j</a:t>
            </a:r>
            <a:r>
              <a:rPr lang="en-US" i="1" dirty="0" smtClean="0">
                <a:latin typeface="Times New Roman" pitchFamily="18" charset="0"/>
                <a:cs typeface="Times New Roman" pitchFamily="18" charset="0"/>
                <a:sym typeface="Symbol"/>
              </a:rPr>
              <a:t>  </a:t>
            </a:r>
            <a:r>
              <a:rPr lang="en-US" i="1" dirty="0" smtClean="0">
                <a:latin typeface="Times New Roman" pitchFamily="18" charset="0"/>
                <a:cs typeface="Times New Roman" pitchFamily="18" charset="0"/>
              </a:rPr>
              <a:t>Q</a:t>
            </a:r>
          </a:p>
          <a:p>
            <a:pPr>
              <a:buNone/>
            </a:pPr>
            <a:r>
              <a:rPr lang="en-US" dirty="0" smtClean="0"/>
              <a:t>	set joints to </a:t>
            </a:r>
            <a:r>
              <a:rPr lang="en-US" i="1" baseline="30000" dirty="0" err="1" smtClean="0">
                <a:latin typeface="Times New Roman" pitchFamily="18" charset="0"/>
                <a:cs typeface="Times New Roman" pitchFamily="18" charset="0"/>
              </a:rPr>
              <a:t>j</a:t>
            </a:r>
            <a:r>
              <a:rPr lang="en-US" i="1" dirty="0" err="1" smtClean="0">
                <a:latin typeface="Times New Roman" pitchFamily="18" charset="0"/>
                <a:cs typeface="Times New Roman" pitchFamily="18" charset="0"/>
              </a:rPr>
              <a:t>Q</a:t>
            </a:r>
            <a:endParaRPr lang="en-US" i="1" dirty="0" smtClean="0">
              <a:latin typeface="Times New Roman" pitchFamily="18" charset="0"/>
              <a:cs typeface="Times New Roman" pitchFamily="18" charset="0"/>
            </a:endParaRPr>
          </a:p>
          <a:p>
            <a:pPr>
              <a:buNone/>
            </a:pPr>
            <a:r>
              <a:rPr lang="en-US" dirty="0" smtClean="0"/>
              <a:t>end</a:t>
            </a:r>
          </a:p>
          <a:p>
            <a:pPr>
              <a:buNone/>
            </a:pPr>
            <a:endParaRPr lang="en-US" dirty="0"/>
          </a:p>
        </p:txBody>
      </p:sp>
      <mc:AlternateContent xmlns:mc="http://schemas.openxmlformats.org/markup-compatibility/2006">
        <mc:Choice xmlns:p14="http://schemas.microsoft.com/office/powerpoint/2010/main" Requires="p14">
          <p:contentPart p14:bwMode="auto" r:id="rId2">
            <p14:nvContentPartPr>
              <p14:cNvPr id="7" name="Ink 6"/>
              <p14:cNvContentPartPr/>
              <p14:nvPr/>
            </p14:nvContentPartPr>
            <p14:xfrm>
              <a:off x="1963800" y="504720"/>
              <a:ext cx="4083120" cy="2358720"/>
            </p14:xfrm>
          </p:contentPart>
        </mc:Choice>
        <mc:Fallback>
          <p:pic>
            <p:nvPicPr>
              <p:cNvPr id="7" name="Ink 6"/>
              <p:cNvPicPr/>
              <p:nvPr/>
            </p:nvPicPr>
            <p:blipFill>
              <a:blip r:embed="rId3"/>
              <a:stretch>
                <a:fillRect/>
              </a:stretch>
            </p:blipFill>
            <p:spPr>
              <a:xfrm>
                <a:off x="1954800" y="495000"/>
                <a:ext cx="4101840" cy="2377440"/>
              </a:xfrm>
              <a:prstGeom prst="rect">
                <a:avLst/>
              </a:prstGeom>
            </p:spPr>
          </p:pic>
        </mc:Fallback>
      </mc:AlternateContent>
    </p:spTree>
    <p:extLst>
      <p:ext uri="{BB962C8B-B14F-4D97-AF65-F5344CB8AC3E}">
        <p14:creationId xmlns:p14="http://schemas.microsoft.com/office/powerpoint/2010/main" val="12290239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Joint-Space Path</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32</a:t>
            </a:fld>
            <a:endParaRPr lang="en-US"/>
          </a:p>
        </p:txBody>
      </p:sp>
      <p:sp>
        <p:nvSpPr>
          <p:cNvPr id="6" name="Content Placeholder 5"/>
          <p:cNvSpPr>
            <a:spLocks noGrp="1"/>
          </p:cNvSpPr>
          <p:nvPr>
            <p:ph sz="quarter" idx="1"/>
          </p:nvPr>
        </p:nvSpPr>
        <p:spPr/>
        <p:txBody>
          <a:bodyPr/>
          <a:lstStyle/>
          <a:p>
            <a:r>
              <a:rPr lang="en-US" dirty="0" smtClean="0"/>
              <a:t>linearly interpolating the joint variables produces</a:t>
            </a:r>
          </a:p>
          <a:p>
            <a:pPr lvl="1"/>
            <a:r>
              <a:rPr lang="en-US" dirty="0" smtClean="0"/>
              <a:t>a linear joint-space path</a:t>
            </a:r>
          </a:p>
          <a:p>
            <a:pPr lvl="1"/>
            <a:r>
              <a:rPr lang="en-US" dirty="0" smtClean="0"/>
              <a:t>a non-linear Cartesian path</a:t>
            </a:r>
          </a:p>
          <a:p>
            <a:r>
              <a:rPr lang="en-US" dirty="0" smtClean="0"/>
              <a:t>depending on the kinematic structure the Cartesian path can be very complicated</a:t>
            </a:r>
          </a:p>
          <a:p>
            <a:pPr lvl="1"/>
            <a:r>
              <a:rPr lang="en-US" dirty="0" smtClean="0"/>
              <a:t>some applications might benefit from a simple, or well defined, Cartesian path</a:t>
            </a:r>
          </a:p>
        </p:txBody>
      </p:sp>
    </p:spTree>
    <p:extLst>
      <p:ext uri="{BB962C8B-B14F-4D97-AF65-F5344CB8AC3E}">
        <p14:creationId xmlns:p14="http://schemas.microsoft.com/office/powerpoint/2010/main" val="35475576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rtspace.png"/>
          <p:cNvPicPr>
            <a:picLocks noChangeAspect="1"/>
          </p:cNvPicPr>
          <p:nvPr/>
        </p:nvPicPr>
        <p:blipFill>
          <a:blip r:embed="rId2" cstate="print"/>
          <a:stretch>
            <a:fillRect/>
          </a:stretch>
        </p:blipFill>
        <p:spPr>
          <a:xfrm>
            <a:off x="914702" y="991053"/>
            <a:ext cx="7314596" cy="5485947"/>
          </a:xfrm>
          <a:prstGeom prst="rect">
            <a:avLst/>
          </a:prstGeom>
        </p:spPr>
      </p:pic>
      <p:sp>
        <p:nvSpPr>
          <p:cNvPr id="2" name="Title 1"/>
          <p:cNvSpPr>
            <a:spLocks noGrp="1"/>
          </p:cNvSpPr>
          <p:nvPr>
            <p:ph type="title"/>
          </p:nvPr>
        </p:nvSpPr>
        <p:spPr/>
        <p:txBody>
          <a:bodyPr>
            <a:normAutofit fontScale="90000"/>
          </a:bodyPr>
          <a:lstStyle/>
          <a:p>
            <a:r>
              <a:rPr lang="en-CA" dirty="0" smtClean="0"/>
              <a:t>Cartesian-Space Path</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33</a:t>
            </a:fld>
            <a:endParaRPr lang="en-US"/>
          </a:p>
        </p:txBody>
      </p:sp>
      <p:sp>
        <p:nvSpPr>
          <p:cNvPr id="6" name="Content Placeholder 5"/>
          <p:cNvSpPr>
            <a:spLocks noGrp="1"/>
          </p:cNvSpPr>
          <p:nvPr>
            <p:ph sz="quarter" idx="1"/>
          </p:nvPr>
        </p:nvSpPr>
        <p:spPr/>
        <p:txBody>
          <a:bodyPr/>
          <a:lstStyle/>
          <a:p>
            <a:r>
              <a:rPr lang="en-CA" dirty="0" smtClean="0"/>
              <a:t>a Cartesian-space path considers the position of end-</a:t>
            </a:r>
            <a:r>
              <a:rPr lang="en-CA" dirty="0" err="1" smtClean="0"/>
              <a:t>effector</a:t>
            </a:r>
            <a:endParaRPr lang="en-US" dirty="0"/>
          </a:p>
        </p:txBody>
      </p:sp>
      <p:sp>
        <p:nvSpPr>
          <p:cNvPr id="8" name="TextBox 7"/>
          <p:cNvSpPr txBox="1"/>
          <p:nvPr/>
        </p:nvSpPr>
        <p:spPr>
          <a:xfrm>
            <a:off x="2362200" y="4191000"/>
            <a:ext cx="692818" cy="369332"/>
          </a:xfrm>
          <a:prstGeom prst="rect">
            <a:avLst/>
          </a:prstGeom>
          <a:noFill/>
        </p:spPr>
        <p:txBody>
          <a:bodyPr wrap="none" rtlCol="0">
            <a:spAutoFit/>
          </a:bodyPr>
          <a:lstStyle/>
          <a:p>
            <a:r>
              <a:rPr lang="en-CA" dirty="0" smtClean="0">
                <a:solidFill>
                  <a:srgbClr val="0070C0"/>
                </a:solidFill>
              </a:rPr>
              <a:t>link 1</a:t>
            </a:r>
            <a:endParaRPr lang="en-US" dirty="0">
              <a:solidFill>
                <a:srgbClr val="0070C0"/>
              </a:solidFill>
            </a:endParaRPr>
          </a:p>
        </p:txBody>
      </p:sp>
      <p:sp>
        <p:nvSpPr>
          <p:cNvPr id="9" name="TextBox 8"/>
          <p:cNvSpPr txBox="1"/>
          <p:nvPr/>
        </p:nvSpPr>
        <p:spPr>
          <a:xfrm>
            <a:off x="5486400" y="1905000"/>
            <a:ext cx="692818" cy="369332"/>
          </a:xfrm>
          <a:prstGeom prst="rect">
            <a:avLst/>
          </a:prstGeom>
          <a:noFill/>
        </p:spPr>
        <p:txBody>
          <a:bodyPr wrap="none" rtlCol="0">
            <a:spAutoFit/>
          </a:bodyPr>
          <a:lstStyle/>
          <a:p>
            <a:r>
              <a:rPr lang="en-CA" dirty="0" smtClean="0"/>
              <a:t>link 2</a:t>
            </a:r>
            <a:endParaRPr lang="en-US" dirty="0"/>
          </a:p>
        </p:txBody>
      </p:sp>
      <p:sp>
        <p:nvSpPr>
          <p:cNvPr id="10" name="TextBox 9"/>
          <p:cNvSpPr txBox="1"/>
          <p:nvPr/>
        </p:nvSpPr>
        <p:spPr>
          <a:xfrm>
            <a:off x="5334000" y="3886200"/>
            <a:ext cx="1791837" cy="369332"/>
          </a:xfrm>
          <a:prstGeom prst="rect">
            <a:avLst/>
          </a:prstGeom>
          <a:noFill/>
        </p:spPr>
        <p:txBody>
          <a:bodyPr wrap="none" rtlCol="0">
            <a:spAutoFit/>
          </a:bodyPr>
          <a:lstStyle/>
          <a:p>
            <a:r>
              <a:rPr lang="en-CA" dirty="0" smtClean="0">
                <a:solidFill>
                  <a:srgbClr val="FF0000"/>
                </a:solidFill>
              </a:rPr>
              <a:t>end </a:t>
            </a:r>
            <a:r>
              <a:rPr lang="en-CA" dirty="0" err="1" smtClean="0">
                <a:solidFill>
                  <a:srgbClr val="FF0000"/>
                </a:solidFill>
              </a:rPr>
              <a:t>effector</a:t>
            </a:r>
            <a:r>
              <a:rPr lang="en-CA" dirty="0" smtClean="0">
                <a:solidFill>
                  <a:srgbClr val="FF0000"/>
                </a:solidFill>
              </a:rPr>
              <a:t> path</a:t>
            </a:r>
            <a:endParaRPr lang="en-US" dirty="0">
              <a:solidFill>
                <a:srgbClr val="FF0000"/>
              </a:solidFill>
            </a:endParaRPr>
          </a:p>
        </p:txBody>
      </p:sp>
      <mc:AlternateContent xmlns:mc="http://schemas.openxmlformats.org/markup-compatibility/2006">
        <mc:Choice xmlns:p14="http://schemas.microsoft.com/office/powerpoint/2010/main" Requires="p14">
          <p:contentPart p14:bwMode="auto" r:id="rId3">
            <p14:nvContentPartPr>
              <p14:cNvPr id="11" name="Ink 10"/>
              <p14:cNvContentPartPr/>
              <p14:nvPr/>
            </p14:nvContentPartPr>
            <p14:xfrm>
              <a:off x="846000" y="2544120"/>
              <a:ext cx="3547440" cy="3099960"/>
            </p14:xfrm>
          </p:contentPart>
        </mc:Choice>
        <mc:Fallback>
          <p:pic>
            <p:nvPicPr>
              <p:cNvPr id="11" name="Ink 10"/>
              <p:cNvPicPr/>
              <p:nvPr/>
            </p:nvPicPr>
            <p:blipFill>
              <a:blip r:embed="rId4"/>
              <a:stretch>
                <a:fillRect/>
              </a:stretch>
            </p:blipFill>
            <p:spPr>
              <a:xfrm>
                <a:off x="838080" y="2534040"/>
                <a:ext cx="3564000" cy="3117240"/>
              </a:xfrm>
              <a:prstGeom prst="rect">
                <a:avLst/>
              </a:prstGeom>
            </p:spPr>
          </p:pic>
        </mc:Fallback>
      </mc:AlternateContent>
    </p:spTree>
    <p:extLst>
      <p:ext uri="{BB962C8B-B14F-4D97-AF65-F5344CB8AC3E}">
        <p14:creationId xmlns:p14="http://schemas.microsoft.com/office/powerpoint/2010/main" val="21138834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rtangle1.png"/>
          <p:cNvPicPr>
            <a:picLocks noChangeAspect="1"/>
          </p:cNvPicPr>
          <p:nvPr/>
        </p:nvPicPr>
        <p:blipFill>
          <a:blip r:embed="rId2" cstate="print"/>
          <a:stretch>
            <a:fillRect/>
          </a:stretch>
        </p:blipFill>
        <p:spPr>
          <a:xfrm>
            <a:off x="914702" y="991053"/>
            <a:ext cx="7314596" cy="5485947"/>
          </a:xfrm>
          <a:prstGeom prst="rect">
            <a:avLst/>
          </a:prstGeom>
        </p:spPr>
      </p:pic>
      <p:sp>
        <p:nvSpPr>
          <p:cNvPr id="2" name="Title 1"/>
          <p:cNvSpPr>
            <a:spLocks noGrp="1"/>
          </p:cNvSpPr>
          <p:nvPr>
            <p:ph type="title"/>
          </p:nvPr>
        </p:nvSpPr>
        <p:spPr/>
        <p:txBody>
          <a:bodyPr>
            <a:normAutofit fontScale="90000"/>
          </a:bodyPr>
          <a:lstStyle/>
          <a:p>
            <a:r>
              <a:rPr lang="en-CA" dirty="0" smtClean="0"/>
              <a:t>Cartesian-Space Path Joint Variable 1</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34</a:t>
            </a:fld>
            <a:endParaRPr lang="en-US"/>
          </a:p>
        </p:txBody>
      </p:sp>
      <p:sp>
        <p:nvSpPr>
          <p:cNvPr id="6" name="Content Placeholder 5"/>
          <p:cNvSpPr>
            <a:spLocks noGrp="1"/>
          </p:cNvSpPr>
          <p:nvPr>
            <p:ph sz="quarter" idx="1"/>
          </p:nvPr>
        </p:nvSpPr>
        <p:spPr/>
        <p:txBody>
          <a:bodyPr/>
          <a:lstStyle/>
          <a:p>
            <a:r>
              <a:rPr lang="en-US" dirty="0" smtClean="0"/>
              <a:t>non-linear joint-space path</a:t>
            </a:r>
            <a:endParaRPr lang="en-US" dirty="0"/>
          </a:p>
        </p:txBody>
      </p:sp>
      <mc:AlternateContent xmlns:mc="http://schemas.openxmlformats.org/markup-compatibility/2006">
        <mc:Choice xmlns:p14="http://schemas.microsoft.com/office/powerpoint/2010/main" Requires="p14">
          <p:contentPart p14:bwMode="auto" r:id="rId3">
            <p14:nvContentPartPr>
              <p14:cNvPr id="8" name="Ink 7"/>
              <p14:cNvContentPartPr/>
              <p14:nvPr/>
            </p14:nvContentPartPr>
            <p14:xfrm>
              <a:off x="843840" y="3272760"/>
              <a:ext cx="275760" cy="428040"/>
            </p14:xfrm>
          </p:contentPart>
        </mc:Choice>
        <mc:Fallback>
          <p:pic>
            <p:nvPicPr>
              <p:cNvPr id="8" name="Ink 7"/>
              <p:cNvPicPr/>
              <p:nvPr/>
            </p:nvPicPr>
            <p:blipFill>
              <a:blip r:embed="rId4"/>
              <a:stretch>
                <a:fillRect/>
              </a:stretch>
            </p:blipFill>
            <p:spPr>
              <a:xfrm>
                <a:off x="833040" y="3260880"/>
                <a:ext cx="291960" cy="450360"/>
              </a:xfrm>
              <a:prstGeom prst="rect">
                <a:avLst/>
              </a:prstGeom>
            </p:spPr>
          </p:pic>
        </mc:Fallback>
      </mc:AlternateContent>
    </p:spTree>
    <p:extLst>
      <p:ext uri="{BB962C8B-B14F-4D97-AF65-F5344CB8AC3E}">
        <p14:creationId xmlns:p14="http://schemas.microsoft.com/office/powerpoint/2010/main" val="2599441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rtangle2.png"/>
          <p:cNvPicPr>
            <a:picLocks noChangeAspect="1"/>
          </p:cNvPicPr>
          <p:nvPr/>
        </p:nvPicPr>
        <p:blipFill>
          <a:blip r:embed="rId2" cstate="print"/>
          <a:stretch>
            <a:fillRect/>
          </a:stretch>
        </p:blipFill>
        <p:spPr>
          <a:xfrm>
            <a:off x="914702" y="991053"/>
            <a:ext cx="7314596" cy="5485947"/>
          </a:xfrm>
          <a:prstGeom prst="rect">
            <a:avLst/>
          </a:prstGeom>
        </p:spPr>
      </p:pic>
      <p:sp>
        <p:nvSpPr>
          <p:cNvPr id="2" name="Title 1"/>
          <p:cNvSpPr>
            <a:spLocks noGrp="1"/>
          </p:cNvSpPr>
          <p:nvPr>
            <p:ph type="title"/>
          </p:nvPr>
        </p:nvSpPr>
        <p:spPr/>
        <p:txBody>
          <a:bodyPr>
            <a:normAutofit fontScale="90000"/>
          </a:bodyPr>
          <a:lstStyle/>
          <a:p>
            <a:r>
              <a:rPr lang="en-CA" dirty="0" smtClean="0"/>
              <a:t>Cartesian-Space Path Joint Variable 2</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35</a:t>
            </a:fld>
            <a:endParaRPr lang="en-US"/>
          </a:p>
        </p:txBody>
      </p:sp>
      <p:sp>
        <p:nvSpPr>
          <p:cNvPr id="6" name="Content Placeholder 5"/>
          <p:cNvSpPr>
            <a:spLocks noGrp="1"/>
          </p:cNvSpPr>
          <p:nvPr>
            <p:ph sz="quarter" idx="1"/>
          </p:nvPr>
        </p:nvSpPr>
        <p:spPr/>
        <p:txBody>
          <a:bodyPr/>
          <a:lstStyle/>
          <a:p>
            <a:r>
              <a:rPr lang="en-US" dirty="0" smtClean="0"/>
              <a:t>non-linear joint-space path</a:t>
            </a:r>
            <a:endParaRPr lang="en-US" dirty="0"/>
          </a:p>
        </p:txBody>
      </p:sp>
    </p:spTree>
    <p:extLst>
      <p:ext uri="{BB962C8B-B14F-4D97-AF65-F5344CB8AC3E}">
        <p14:creationId xmlns:p14="http://schemas.microsoft.com/office/powerpoint/2010/main" val="28860004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Issues with Cartesian-Space Paths</a:t>
            </a:r>
          </a:p>
        </p:txBody>
      </p:sp>
      <p:sp>
        <p:nvSpPr>
          <p:cNvPr id="8" name="Subtitle 7"/>
          <p:cNvSpPr>
            <a:spLocks noGrp="1"/>
          </p:cNvSpPr>
          <p:nvPr>
            <p:ph type="subTitle" idx="1"/>
          </p:nvPr>
        </p:nvSpPr>
        <p:spPr/>
        <p:txBody>
          <a:bodyPr/>
          <a:lstStyle/>
          <a:p>
            <a:endParaRPr lang="en-US" dirty="0" smtClean="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36</a:t>
            </a:fld>
            <a:endParaRPr lang="en-US"/>
          </a:p>
        </p:txBody>
      </p:sp>
    </p:spTree>
    <p:extLst>
      <p:ext uri="{BB962C8B-B14F-4D97-AF65-F5344CB8AC3E}">
        <p14:creationId xmlns:p14="http://schemas.microsoft.com/office/powerpoint/2010/main" val="3095477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Joint Velocity Issues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37</a:t>
            </a:fld>
            <a:endParaRPr lang="en-US"/>
          </a:p>
        </p:txBody>
      </p:sp>
      <p:sp>
        <p:nvSpPr>
          <p:cNvPr id="6" name="Content Placeholder 5"/>
          <p:cNvSpPr>
            <a:spLocks noGrp="1"/>
          </p:cNvSpPr>
          <p:nvPr>
            <p:ph sz="quarter" idx="1"/>
          </p:nvPr>
        </p:nvSpPr>
        <p:spPr/>
        <p:txBody>
          <a:bodyPr/>
          <a:lstStyle/>
          <a:p>
            <a:r>
              <a:rPr lang="en-US" dirty="0" smtClean="0"/>
              <a:t>consider the RR robot shown below</a:t>
            </a:r>
          </a:p>
          <a:p>
            <a:r>
              <a:rPr lang="en-US" dirty="0" smtClean="0"/>
              <a:t>assume that the second joint can rotate by ±180 degrees</a:t>
            </a:r>
          </a:p>
        </p:txBody>
      </p:sp>
      <p:cxnSp>
        <p:nvCxnSpPr>
          <p:cNvPr id="7" name="Straight Connector 6"/>
          <p:cNvCxnSpPr/>
          <p:nvPr/>
        </p:nvCxnSpPr>
        <p:spPr>
          <a:xfrm flipH="1" flipV="1">
            <a:off x="4574177" y="4036032"/>
            <a:ext cx="1068977" cy="256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5638800" y="4036032"/>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484223"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19600"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536077"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p:cNvSpPr/>
          <p:nvPr/>
        </p:nvSpPr>
        <p:spPr>
          <a:xfrm>
            <a:off x="5606142"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5009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Joint Velocity Issues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38</a:t>
            </a:fld>
            <a:endParaRPr lang="en-US"/>
          </a:p>
        </p:txBody>
      </p:sp>
      <p:sp>
        <p:nvSpPr>
          <p:cNvPr id="6" name="Content Placeholder 5"/>
          <p:cNvSpPr>
            <a:spLocks noGrp="1"/>
          </p:cNvSpPr>
          <p:nvPr>
            <p:ph sz="quarter" idx="1"/>
          </p:nvPr>
        </p:nvSpPr>
        <p:spPr/>
        <p:txBody>
          <a:bodyPr/>
          <a:lstStyle/>
          <a:p>
            <a:r>
              <a:rPr lang="en-US" dirty="0" smtClean="0"/>
              <a:t>what happens when it is commanded to follow the straight line path shown in red?</a:t>
            </a:r>
          </a:p>
        </p:txBody>
      </p:sp>
      <p:cxnSp>
        <p:nvCxnSpPr>
          <p:cNvPr id="7" name="Straight Connector 6"/>
          <p:cNvCxnSpPr/>
          <p:nvPr/>
        </p:nvCxnSpPr>
        <p:spPr>
          <a:xfrm rot="-3600000" flipH="1" flipV="1">
            <a:off x="4303124" y="3607302"/>
            <a:ext cx="1068977" cy="256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3600000" flipH="1" flipV="1">
            <a:off x="4839837" y="3607302"/>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951392" y="3026172"/>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19600"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536077"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p:cNvSpPr/>
          <p:nvPr/>
        </p:nvSpPr>
        <p:spPr>
          <a:xfrm>
            <a:off x="5073311" y="313588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3" name="Straight Connector 12"/>
          <p:cNvCxnSpPr/>
          <p:nvPr/>
        </p:nvCxnSpPr>
        <p:spPr>
          <a:xfrm flipH="1" flipV="1">
            <a:off x="3504727" y="4060593"/>
            <a:ext cx="2137955" cy="7677"/>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0812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Joint Velocity Issues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39</a:t>
            </a:fld>
            <a:endParaRPr lang="en-US"/>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14702" y="838427"/>
            <a:ext cx="7314595" cy="5485946"/>
          </a:xfrm>
        </p:spPr>
      </p:pic>
    </p:spTree>
    <p:extLst>
      <p:ext uri="{BB962C8B-B14F-4D97-AF65-F5344CB8AC3E}">
        <p14:creationId xmlns:p14="http://schemas.microsoft.com/office/powerpoint/2010/main" val="4015520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RPP + Spherical Wrist</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4</a:t>
            </a:fld>
            <a:endParaRPr lang="en-US"/>
          </a:p>
        </p:txBody>
      </p:sp>
      <p:sp>
        <p:nvSpPr>
          <p:cNvPr id="6" name="Content Placeholder 5"/>
          <p:cNvSpPr>
            <a:spLocks noGrp="1"/>
          </p:cNvSpPr>
          <p:nvPr>
            <p:ph sz="quarter" idx="1"/>
          </p:nvPr>
        </p:nvSpPr>
        <p:spPr/>
        <p:txBody>
          <a:bodyPr/>
          <a:lstStyle/>
          <a:p>
            <a:r>
              <a:rPr lang="en-US" dirty="0" smtClean="0"/>
              <a:t>solving for the joint variables directly is hard</a:t>
            </a:r>
            <a:endParaRPr lang="en-US" dirty="0"/>
          </a:p>
        </p:txBody>
      </p:sp>
      <p:graphicFrame>
        <p:nvGraphicFramePr>
          <p:cNvPr id="134146" name="Object 2"/>
          <p:cNvGraphicFramePr>
            <a:graphicFrameLocks noChangeAspect="1"/>
          </p:cNvGraphicFramePr>
          <p:nvPr/>
        </p:nvGraphicFramePr>
        <p:xfrm>
          <a:off x="2578100" y="1762125"/>
          <a:ext cx="3987800" cy="2108200"/>
        </p:xfrm>
        <a:graphic>
          <a:graphicData uri="http://schemas.openxmlformats.org/presentationml/2006/ole">
            <mc:AlternateContent xmlns:mc="http://schemas.openxmlformats.org/markup-compatibility/2006">
              <mc:Choice xmlns:v="urn:schemas-microsoft-com:vml" Requires="v">
                <p:oleObj spid="_x0000_s153616" name="Equation" r:id="rId3" imgW="1993680" imgH="914400" progId="Equation.3">
                  <p:embed/>
                </p:oleObj>
              </mc:Choice>
              <mc:Fallback>
                <p:oleObj name="Equation" r:id="rId3" imgW="1993680" imgH="9144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8100" y="1762125"/>
                        <a:ext cx="3987800" cy="210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4147" name="Object 2"/>
          <p:cNvGraphicFramePr>
            <a:graphicFrameLocks noChangeAspect="1"/>
          </p:cNvGraphicFramePr>
          <p:nvPr/>
        </p:nvGraphicFramePr>
        <p:xfrm>
          <a:off x="2844800" y="4362450"/>
          <a:ext cx="3454400" cy="1581150"/>
        </p:xfrm>
        <a:graphic>
          <a:graphicData uri="http://schemas.openxmlformats.org/presentationml/2006/ole">
            <mc:AlternateContent xmlns:mc="http://schemas.openxmlformats.org/markup-compatibility/2006">
              <mc:Choice xmlns:v="urn:schemas-microsoft-com:vml" Requires="v">
                <p:oleObj spid="_x0000_s153617" name="Equation" r:id="rId5" imgW="1726920" imgH="685800" progId="Equation.3">
                  <p:embed/>
                </p:oleObj>
              </mc:Choice>
              <mc:Fallback>
                <p:oleObj name="Equation" r:id="rId5" imgW="1726920" imgH="685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4800" y="4362450"/>
                        <a:ext cx="3454400" cy="158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7">
            <p14:nvContentPartPr>
              <p14:cNvPr id="7" name="Ink 6"/>
              <p14:cNvContentPartPr/>
              <p14:nvPr/>
            </p14:nvContentPartPr>
            <p14:xfrm>
              <a:off x="6589800" y="1795320"/>
              <a:ext cx="1678320" cy="1946520"/>
            </p14:xfrm>
          </p:contentPart>
        </mc:Choice>
        <mc:Fallback>
          <p:pic>
            <p:nvPicPr>
              <p:cNvPr id="7" name="Ink 6"/>
              <p:cNvPicPr/>
              <p:nvPr/>
            </p:nvPicPr>
            <p:blipFill>
              <a:blip r:embed="rId8"/>
              <a:stretch>
                <a:fillRect/>
              </a:stretch>
            </p:blipFill>
            <p:spPr>
              <a:xfrm>
                <a:off x="6580440" y="1785960"/>
                <a:ext cx="1697400" cy="1963440"/>
              </a:xfrm>
              <a:prstGeom prst="rect">
                <a:avLst/>
              </a:prstGeom>
            </p:spPr>
          </p:pic>
        </mc:Fallback>
      </mc:AlternateContent>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Joint Velocity Issues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40</a:t>
            </a:fld>
            <a:endParaRPr lang="en-US"/>
          </a:p>
        </p:txBody>
      </p:sp>
      <p:pic>
        <p:nvPicPr>
          <p:cNvPr id="7" name="Content Placeholder 6"/>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923411" y="1904999"/>
            <a:ext cx="3657298" cy="2742973"/>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905000"/>
            <a:ext cx="3657298" cy="2742973"/>
          </a:xfrm>
          <a:prstGeom prst="rect">
            <a:avLst/>
          </a:prstGeom>
        </p:spPr>
      </p:pic>
      <p:sp>
        <p:nvSpPr>
          <p:cNvPr id="9" name="Right Arrow 8"/>
          <p:cNvSpPr/>
          <p:nvPr/>
        </p:nvSpPr>
        <p:spPr>
          <a:xfrm>
            <a:off x="6004258" y="4267200"/>
            <a:ext cx="30480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346960" y="4260896"/>
            <a:ext cx="30480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362200" y="2209800"/>
            <a:ext cx="30480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flipH="1">
            <a:off x="2752060" y="3581400"/>
            <a:ext cx="304800"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2368731" y="3162185"/>
            <a:ext cx="304800" cy="22860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66800" y="4953000"/>
            <a:ext cx="6582443" cy="369332"/>
          </a:xfrm>
          <a:prstGeom prst="rect">
            <a:avLst/>
          </a:prstGeom>
          <a:noFill/>
        </p:spPr>
        <p:txBody>
          <a:bodyPr wrap="none" rtlCol="0">
            <a:spAutoFit/>
          </a:bodyPr>
          <a:lstStyle/>
          <a:p>
            <a:r>
              <a:rPr lang="en-US" dirty="0" smtClean="0">
                <a:solidFill>
                  <a:srgbClr val="FF0000"/>
                </a:solidFill>
              </a:rPr>
              <a:t>jump discontinuity in first derivative = infinite rotational acceleration</a:t>
            </a:r>
            <a:endParaRPr lang="en-US" dirty="0">
              <a:solidFill>
                <a:srgbClr val="FF0000"/>
              </a:solidFill>
            </a:endParaRPr>
          </a:p>
        </p:txBody>
      </p:sp>
      <p:sp>
        <p:nvSpPr>
          <p:cNvPr id="15" name="TextBox 14"/>
          <p:cNvSpPr txBox="1"/>
          <p:nvPr/>
        </p:nvSpPr>
        <p:spPr>
          <a:xfrm>
            <a:off x="1066799" y="5363085"/>
            <a:ext cx="3635162" cy="369332"/>
          </a:xfrm>
          <a:prstGeom prst="rect">
            <a:avLst/>
          </a:prstGeom>
          <a:noFill/>
        </p:spPr>
        <p:txBody>
          <a:bodyPr wrap="none" rtlCol="0">
            <a:spAutoFit/>
          </a:bodyPr>
          <a:lstStyle/>
          <a:p>
            <a:r>
              <a:rPr lang="en-US" dirty="0" smtClean="0">
                <a:solidFill>
                  <a:schemeClr val="accent4">
                    <a:lumMod val="75000"/>
                  </a:schemeClr>
                </a:solidFill>
              </a:rPr>
              <a:t>steep slope = high rotational velocity</a:t>
            </a:r>
            <a:endParaRPr lang="en-US" dirty="0">
              <a:solidFill>
                <a:schemeClr val="accent4">
                  <a:lumMod val="75000"/>
                </a:schemeClr>
              </a:solidFill>
            </a:endParaRPr>
          </a:p>
        </p:txBody>
      </p:sp>
      <p:sp>
        <p:nvSpPr>
          <p:cNvPr id="16" name="Right Arrow 15"/>
          <p:cNvSpPr/>
          <p:nvPr/>
        </p:nvSpPr>
        <p:spPr>
          <a:xfrm>
            <a:off x="2342606" y="3897620"/>
            <a:ext cx="304800" cy="22860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6399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Workspace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41</a:t>
            </a:fld>
            <a:endParaRPr lang="en-US"/>
          </a:p>
        </p:txBody>
      </p:sp>
      <p:sp>
        <p:nvSpPr>
          <p:cNvPr id="6" name="Content Placeholder 5"/>
          <p:cNvSpPr>
            <a:spLocks noGrp="1"/>
          </p:cNvSpPr>
          <p:nvPr>
            <p:ph sz="quarter" idx="1"/>
          </p:nvPr>
        </p:nvSpPr>
        <p:spPr/>
        <p:txBody>
          <a:bodyPr/>
          <a:lstStyle/>
          <a:p>
            <a:r>
              <a:rPr lang="en-US" dirty="0" smtClean="0"/>
              <a:t>the </a:t>
            </a:r>
            <a:r>
              <a:rPr lang="en-US" i="1" dirty="0" smtClean="0"/>
              <a:t>reachable workspace</a:t>
            </a:r>
            <a:r>
              <a:rPr lang="en-US" dirty="0" smtClean="0"/>
              <a:t> of a robot is the volume swept by the end effector for all possible combinations of joint variables</a:t>
            </a:r>
          </a:p>
          <a:p>
            <a:pPr lvl="1"/>
            <a:r>
              <a:rPr lang="en-US" dirty="0" smtClean="0"/>
              <a:t>i.e., it is the set of all points that the end effector can be moved to</a:t>
            </a:r>
          </a:p>
        </p:txBody>
      </p:sp>
    </p:spTree>
    <p:extLst>
      <p:ext uri="{BB962C8B-B14F-4D97-AF65-F5344CB8AC3E}">
        <p14:creationId xmlns:p14="http://schemas.microsoft.com/office/powerpoint/2010/main" val="11901465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Workspace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consider the RR robot shown below</a:t>
            </a:r>
          </a:p>
          <a:p>
            <a:r>
              <a:rPr lang="en-US" dirty="0" smtClean="0"/>
              <a:t>assume both joints can rotate by 360 degrees</a:t>
            </a:r>
            <a:endParaRPr lang="en-US" dirty="0"/>
          </a:p>
        </p:txBody>
      </p:sp>
      <p:cxnSp>
        <p:nvCxnSpPr>
          <p:cNvPr id="24" name="Straight Connector 23"/>
          <p:cNvCxnSpPr/>
          <p:nvPr/>
        </p:nvCxnSpPr>
        <p:spPr>
          <a:xfrm flipH="1" flipV="1">
            <a:off x="4574177" y="4036032"/>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5638800" y="4036032"/>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484223"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19600"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36077"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p:cNvSpPr/>
          <p:nvPr/>
        </p:nvSpPr>
        <p:spPr>
          <a:xfrm>
            <a:off x="5606142"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42123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a:xfrm>
            <a:off x="4581797" y="2944967"/>
            <a:ext cx="2114006" cy="2084233"/>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Workspace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rotating the second joint through 360 degrees sweeps out the set of points on the dashed circle</a:t>
            </a:r>
            <a:endParaRPr lang="en-US" dirty="0"/>
          </a:p>
        </p:txBody>
      </p:sp>
      <p:cxnSp>
        <p:nvCxnSpPr>
          <p:cNvPr id="24" name="Straight Connector 23"/>
          <p:cNvCxnSpPr/>
          <p:nvPr/>
        </p:nvCxnSpPr>
        <p:spPr>
          <a:xfrm flipH="1" flipV="1">
            <a:off x="4574177" y="3989108"/>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5638800" y="3989108"/>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484223" y="3839276"/>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19600" y="3839276"/>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36077" y="3948984"/>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p:cNvSpPr/>
          <p:nvPr/>
        </p:nvSpPr>
        <p:spPr>
          <a:xfrm>
            <a:off x="5606142" y="3948984"/>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8675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a:xfrm>
            <a:off x="4581797" y="2950868"/>
            <a:ext cx="2114006" cy="2084233"/>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Workspace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rotating the first and second joints through 360 degrees sweeps out the set of all points inside the outer dashed circle</a:t>
            </a:r>
            <a:endParaRPr lang="en-US" dirty="0"/>
          </a:p>
        </p:txBody>
      </p:sp>
      <p:cxnSp>
        <p:nvCxnSpPr>
          <p:cNvPr id="24" name="Straight Connector 23"/>
          <p:cNvCxnSpPr/>
          <p:nvPr/>
        </p:nvCxnSpPr>
        <p:spPr>
          <a:xfrm flipH="1" flipV="1">
            <a:off x="4574177" y="3995009"/>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5638800" y="3995009"/>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484223" y="3845177"/>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19600" y="3845177"/>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36077" y="3954885"/>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p:cNvSpPr/>
          <p:nvPr/>
        </p:nvSpPr>
        <p:spPr>
          <a:xfrm>
            <a:off x="5606142" y="3954885"/>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p:cNvSpPr/>
          <p:nvPr/>
        </p:nvSpPr>
        <p:spPr>
          <a:xfrm>
            <a:off x="2473234" y="1854554"/>
            <a:ext cx="4224746" cy="4165246"/>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29546" y="2646068"/>
            <a:ext cx="2114006" cy="2084233"/>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427220" y="2401101"/>
            <a:ext cx="2114006" cy="2084233"/>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286794" y="2182967"/>
            <a:ext cx="2114006" cy="2084233"/>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68273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2473234" y="1854554"/>
            <a:ext cx="4224746" cy="4165246"/>
          </a:xfrm>
          <a:prstGeom prst="ellipse">
            <a:avLst/>
          </a:prstGeom>
          <a:solidFill>
            <a:schemeClr val="bg2"/>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Workspace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workspace consists of all of the points inside the gray circle</a:t>
            </a:r>
            <a:endParaRPr lang="en-US" dirty="0"/>
          </a:p>
        </p:txBody>
      </p:sp>
      <p:cxnSp>
        <p:nvCxnSpPr>
          <p:cNvPr id="24" name="Straight Connector 23"/>
          <p:cNvCxnSpPr/>
          <p:nvPr/>
        </p:nvCxnSpPr>
        <p:spPr>
          <a:xfrm flipH="1" flipV="1">
            <a:off x="4574177" y="3995009"/>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5638800" y="3995009"/>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484223" y="3845177"/>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19600" y="3845177"/>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36077" y="3954885"/>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p:cNvSpPr/>
          <p:nvPr/>
        </p:nvSpPr>
        <p:spPr>
          <a:xfrm>
            <a:off x="5606142" y="3954885"/>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1954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2473234" y="1854554"/>
            <a:ext cx="4224746" cy="4165246"/>
          </a:xfrm>
          <a:prstGeom prst="ellipse">
            <a:avLst/>
          </a:prstGeom>
          <a:solidFill>
            <a:schemeClr val="bg2"/>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Workspace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workspace consists of all of the points inside the gray circle</a:t>
            </a:r>
            <a:endParaRPr lang="en-US" dirty="0"/>
          </a:p>
        </p:txBody>
      </p:sp>
      <p:grpSp>
        <p:nvGrpSpPr>
          <p:cNvPr id="5" name="Group 4"/>
          <p:cNvGrpSpPr/>
          <p:nvPr/>
        </p:nvGrpSpPr>
        <p:grpSpPr>
          <a:xfrm rot="2580000">
            <a:off x="4297680" y="4160520"/>
            <a:ext cx="1223554" cy="304800"/>
            <a:chOff x="4419600" y="3845177"/>
            <a:chExt cx="1223554" cy="304800"/>
          </a:xfrm>
        </p:grpSpPr>
        <p:cxnSp>
          <p:nvCxnSpPr>
            <p:cNvPr id="24" name="Straight Connector 23"/>
            <p:cNvCxnSpPr/>
            <p:nvPr/>
          </p:nvCxnSpPr>
          <p:spPr>
            <a:xfrm flipH="1" flipV="1">
              <a:off x="4574177" y="3995009"/>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419600" y="3845177"/>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36077" y="3954885"/>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7" name="Group 6"/>
          <p:cNvGrpSpPr/>
          <p:nvPr/>
        </p:nvGrpSpPr>
        <p:grpSpPr>
          <a:xfrm rot="8400000">
            <a:off x="4374433" y="4873810"/>
            <a:ext cx="1223554" cy="304800"/>
            <a:chOff x="7387046" y="3845177"/>
            <a:chExt cx="1223554" cy="304800"/>
          </a:xfrm>
        </p:grpSpPr>
        <p:cxnSp>
          <p:nvCxnSpPr>
            <p:cNvPr id="26" name="Straight Connector 25"/>
            <p:cNvCxnSpPr/>
            <p:nvPr/>
          </p:nvCxnSpPr>
          <p:spPr>
            <a:xfrm flipH="1" flipV="1">
              <a:off x="7541623" y="3995009"/>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7387046" y="3845177"/>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508965" y="3954885"/>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4" name="Oval 13"/>
          <p:cNvSpPr/>
          <p:nvPr/>
        </p:nvSpPr>
        <p:spPr>
          <a:xfrm>
            <a:off x="4419600" y="3845177"/>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36077" y="3954885"/>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70681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Workspace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consider the RR robot shown below where the second link is shorter than the first</a:t>
            </a:r>
          </a:p>
          <a:p>
            <a:r>
              <a:rPr lang="en-US" dirty="0" smtClean="0"/>
              <a:t>assume both joints can rotate by 360 degrees</a:t>
            </a:r>
            <a:endParaRPr lang="en-US" dirty="0"/>
          </a:p>
        </p:txBody>
      </p:sp>
      <p:cxnSp>
        <p:nvCxnSpPr>
          <p:cNvPr id="24" name="Straight Connector 23"/>
          <p:cNvCxnSpPr/>
          <p:nvPr/>
        </p:nvCxnSpPr>
        <p:spPr>
          <a:xfrm flipH="1" flipV="1">
            <a:off x="4574177" y="4036032"/>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638802" y="4036032"/>
            <a:ext cx="6095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484223"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19600"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36077"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p:cNvSpPr/>
          <p:nvPr/>
        </p:nvSpPr>
        <p:spPr>
          <a:xfrm>
            <a:off x="5606142"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90679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Workspace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a:t>rotating the second joint through 360 degrees sweeps out the set of points on the dashed circle</a:t>
            </a:r>
          </a:p>
        </p:txBody>
      </p:sp>
      <p:cxnSp>
        <p:nvCxnSpPr>
          <p:cNvPr id="24" name="Straight Connector 23"/>
          <p:cNvCxnSpPr/>
          <p:nvPr/>
        </p:nvCxnSpPr>
        <p:spPr>
          <a:xfrm flipH="1" flipV="1">
            <a:off x="4574177" y="4036032"/>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638802" y="4036032"/>
            <a:ext cx="6095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484223"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19600"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36077"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p:cNvSpPr/>
          <p:nvPr/>
        </p:nvSpPr>
        <p:spPr>
          <a:xfrm>
            <a:off x="5606142"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p:cNvSpPr/>
          <p:nvPr/>
        </p:nvSpPr>
        <p:spPr>
          <a:xfrm flipH="1">
            <a:off x="5022666" y="3440712"/>
            <a:ext cx="1224738" cy="1207488"/>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flipH="1">
            <a:off x="2892430" y="2394826"/>
            <a:ext cx="3354973" cy="3307720"/>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flipH="1">
            <a:off x="4993773" y="3156704"/>
            <a:ext cx="1224738" cy="1207488"/>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flipH="1">
            <a:off x="4845231" y="2906941"/>
            <a:ext cx="1224738" cy="1207488"/>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flipH="1">
            <a:off x="4612277" y="2642637"/>
            <a:ext cx="1224738" cy="1207488"/>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flipH="1">
            <a:off x="4325934" y="2466364"/>
            <a:ext cx="1224738" cy="1207488"/>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13297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Workspace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workspace consists of all of the points inside the gray area</a:t>
            </a:r>
            <a:endParaRPr lang="en-US" dirty="0"/>
          </a:p>
        </p:txBody>
      </p:sp>
      <p:sp>
        <p:nvSpPr>
          <p:cNvPr id="18" name="Oval 17"/>
          <p:cNvSpPr/>
          <p:nvPr/>
        </p:nvSpPr>
        <p:spPr>
          <a:xfrm flipH="1">
            <a:off x="2892430" y="2394826"/>
            <a:ext cx="3354973" cy="3307720"/>
          </a:xfrm>
          <a:prstGeom prst="ellipse">
            <a:avLst/>
          </a:prstGeom>
          <a:solidFill>
            <a:schemeClr val="bg2"/>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flipH="1">
            <a:off x="4091792" y="3581399"/>
            <a:ext cx="929878" cy="916781"/>
          </a:xfrm>
          <a:prstGeom prst="ellipse">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flipV="1">
            <a:off x="4574177" y="4036032"/>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638802" y="4036032"/>
            <a:ext cx="6095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484223"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19600"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36077"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p:cNvSpPr/>
          <p:nvPr/>
        </p:nvSpPr>
        <p:spPr>
          <a:xfrm>
            <a:off x="5606142"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122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Kinematic Decoupling</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5</a:t>
            </a:fld>
            <a:endParaRPr lang="en-US"/>
          </a:p>
        </p:txBody>
      </p:sp>
      <p:sp>
        <p:nvSpPr>
          <p:cNvPr id="6" name="Content Placeholder 5"/>
          <p:cNvSpPr>
            <a:spLocks noGrp="1"/>
          </p:cNvSpPr>
          <p:nvPr>
            <p:ph sz="quarter" idx="1"/>
          </p:nvPr>
        </p:nvSpPr>
        <p:spPr/>
        <p:txBody>
          <a:bodyPr/>
          <a:lstStyle/>
          <a:p>
            <a:r>
              <a:rPr lang="en-US" dirty="0" smtClean="0"/>
              <a:t>for 6-joint robots where the last 3 joints intersecting at a point (e.g., last 3 joints are spherical wrist) there is a simpler way to solve the inverse kinematics problem</a:t>
            </a:r>
          </a:p>
          <a:p>
            <a:pPr marL="731520" lvl="1" indent="-457200">
              <a:buFont typeface="+mj-lt"/>
              <a:buAutoNum type="arabicPeriod"/>
            </a:pPr>
            <a:r>
              <a:rPr lang="en-US" dirty="0" smtClean="0"/>
              <a:t>use the intersection point (wrist center) to solve for the first 3 joint variables</a:t>
            </a:r>
          </a:p>
          <a:p>
            <a:pPr marL="1005840" lvl="2" indent="-457200"/>
            <a:r>
              <a:rPr lang="en-US" dirty="0" smtClean="0"/>
              <a:t>inverse position kinematics</a:t>
            </a:r>
          </a:p>
          <a:p>
            <a:pPr marL="731520" lvl="1" indent="-457200">
              <a:buFont typeface="+mj-lt"/>
              <a:buAutoNum type="arabicPeriod"/>
            </a:pPr>
            <a:r>
              <a:rPr lang="en-US" dirty="0" smtClean="0"/>
              <a:t>use the end-</a:t>
            </a:r>
            <a:r>
              <a:rPr lang="en-US" dirty="0" err="1" smtClean="0"/>
              <a:t>effector</a:t>
            </a:r>
            <a:r>
              <a:rPr lang="en-US" dirty="0" smtClean="0"/>
              <a:t> pose to solve for the last 3 joint variables</a:t>
            </a:r>
          </a:p>
          <a:p>
            <a:pPr marL="1005840" lvl="2" indent="-457200"/>
            <a:r>
              <a:rPr lang="en-US" dirty="0" smtClean="0"/>
              <a:t>inverse orientation kinematics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Workspace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consider the following straight line path shown in red</a:t>
            </a:r>
          </a:p>
          <a:p>
            <a:r>
              <a:rPr lang="en-US" dirty="0" smtClean="0"/>
              <a:t>start point, end point, and all points in between are reachable</a:t>
            </a:r>
            <a:endParaRPr lang="en-US" dirty="0"/>
          </a:p>
        </p:txBody>
      </p:sp>
      <p:sp>
        <p:nvSpPr>
          <p:cNvPr id="18" name="Oval 17"/>
          <p:cNvSpPr/>
          <p:nvPr/>
        </p:nvSpPr>
        <p:spPr>
          <a:xfrm flipH="1">
            <a:off x="2892430" y="2394826"/>
            <a:ext cx="3354973" cy="3307720"/>
          </a:xfrm>
          <a:prstGeom prst="ellipse">
            <a:avLst/>
          </a:prstGeom>
          <a:solidFill>
            <a:schemeClr val="bg2"/>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flipH="1">
            <a:off x="4091792" y="3581399"/>
            <a:ext cx="929878" cy="916781"/>
          </a:xfrm>
          <a:prstGeom prst="ellipse">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flipV="1">
            <a:off x="4574177" y="4036032"/>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638802" y="4036032"/>
            <a:ext cx="6095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484223"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19600"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36077"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p:cNvSpPr/>
          <p:nvPr/>
        </p:nvSpPr>
        <p:spPr>
          <a:xfrm>
            <a:off x="5606142"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 name="Straight Connector 6"/>
          <p:cNvCxnSpPr>
            <a:stCxn id="18" idx="2"/>
          </p:cNvCxnSpPr>
          <p:nvPr/>
        </p:nvCxnSpPr>
        <p:spPr>
          <a:xfrm flipH="1">
            <a:off x="4191000" y="4048686"/>
            <a:ext cx="2056403" cy="12091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3675960" y="3680640"/>
              <a:ext cx="3708000" cy="2549880"/>
            </p14:xfrm>
          </p:contentPart>
        </mc:Choice>
        <mc:Fallback>
          <p:pic>
            <p:nvPicPr>
              <p:cNvPr id="5" name="Ink 4"/>
              <p:cNvPicPr/>
              <p:nvPr/>
            </p:nvPicPr>
            <p:blipFill>
              <a:blip r:embed="rId3"/>
              <a:stretch>
                <a:fillRect/>
              </a:stretch>
            </p:blipFill>
            <p:spPr>
              <a:xfrm>
                <a:off x="3665160" y="3673800"/>
                <a:ext cx="3725640" cy="2568600"/>
              </a:xfrm>
              <a:prstGeom prst="rect">
                <a:avLst/>
              </a:prstGeom>
            </p:spPr>
          </p:pic>
        </mc:Fallback>
      </mc:AlternateContent>
    </p:spTree>
    <p:extLst>
      <p:ext uri="{BB962C8B-B14F-4D97-AF65-F5344CB8AC3E}">
        <p14:creationId xmlns:p14="http://schemas.microsoft.com/office/powerpoint/2010/main" val="1015420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Workspace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Content Placeholder 5"/>
          <p:cNvSpPr>
            <a:spLocks noGrp="1"/>
          </p:cNvSpPr>
          <p:nvPr>
            <p:ph sz="quarter" idx="1"/>
          </p:nvPr>
        </p:nvSpPr>
        <p:spPr/>
        <p:txBody>
          <a:bodyPr/>
          <a:lstStyle/>
          <a:p>
            <a:r>
              <a:rPr lang="en-US" dirty="0" smtClean="0"/>
              <a:t>consider the following straight line path shown in red</a:t>
            </a:r>
          </a:p>
          <a:p>
            <a:r>
              <a:rPr lang="en-US" dirty="0" smtClean="0"/>
              <a:t>start point and end point are reachable, but some points in between are not reachable</a:t>
            </a:r>
            <a:endParaRPr lang="en-US" dirty="0"/>
          </a:p>
        </p:txBody>
      </p:sp>
      <p:sp>
        <p:nvSpPr>
          <p:cNvPr id="18" name="Oval 17"/>
          <p:cNvSpPr/>
          <p:nvPr/>
        </p:nvSpPr>
        <p:spPr>
          <a:xfrm flipH="1">
            <a:off x="2892430" y="2394826"/>
            <a:ext cx="3354973" cy="3307720"/>
          </a:xfrm>
          <a:prstGeom prst="ellipse">
            <a:avLst/>
          </a:prstGeom>
          <a:solidFill>
            <a:schemeClr val="bg2"/>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flipH="1">
            <a:off x="4091792" y="3581399"/>
            <a:ext cx="929878" cy="916781"/>
          </a:xfrm>
          <a:prstGeom prst="ellipse">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flipV="1">
            <a:off x="4574177" y="4036032"/>
            <a:ext cx="1068977" cy="2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638802" y="4036032"/>
            <a:ext cx="6095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484223"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19600" y="3886200"/>
            <a:ext cx="309154" cy="3048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36077"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p:cNvSpPr/>
          <p:nvPr/>
        </p:nvSpPr>
        <p:spPr>
          <a:xfrm>
            <a:off x="5606142" y="39959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 name="Straight Connector 6"/>
          <p:cNvCxnSpPr>
            <a:stCxn id="18" idx="2"/>
          </p:cNvCxnSpPr>
          <p:nvPr/>
        </p:nvCxnSpPr>
        <p:spPr>
          <a:xfrm flipH="1">
            <a:off x="3276600" y="4048686"/>
            <a:ext cx="2970803" cy="5233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2131920" y="3663360"/>
              <a:ext cx="5819040" cy="2131920"/>
            </p14:xfrm>
          </p:contentPart>
        </mc:Choice>
        <mc:Fallback>
          <p:pic>
            <p:nvPicPr>
              <p:cNvPr id="5" name="Ink 4"/>
              <p:cNvPicPr/>
              <p:nvPr/>
            </p:nvPicPr>
            <p:blipFill>
              <a:blip r:embed="rId3"/>
              <a:stretch>
                <a:fillRect/>
              </a:stretch>
            </p:blipFill>
            <p:spPr>
              <a:xfrm>
                <a:off x="2121120" y="3652920"/>
                <a:ext cx="5835960" cy="2154600"/>
              </a:xfrm>
              <a:prstGeom prst="rect">
                <a:avLst/>
              </a:prstGeom>
            </p:spPr>
          </p:pic>
        </mc:Fallback>
      </mc:AlternateContent>
    </p:spTree>
    <p:extLst>
      <p:ext uri="{BB962C8B-B14F-4D97-AF65-F5344CB8AC3E}">
        <p14:creationId xmlns:p14="http://schemas.microsoft.com/office/powerpoint/2010/main" val="23813943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en-US" dirty="0"/>
              <a:t>Paths satisfying end point constraints</a:t>
            </a:r>
          </a:p>
        </p:txBody>
      </p:sp>
      <p:sp>
        <p:nvSpPr>
          <p:cNvPr id="8" name="Subtitle 7"/>
          <p:cNvSpPr>
            <a:spLocks noGrp="1"/>
          </p:cNvSpPr>
          <p:nvPr>
            <p:ph type="subTitle" idx="1"/>
          </p:nvPr>
        </p:nvSpPr>
        <p:spPr/>
        <p:txBody>
          <a:bodyPr/>
          <a:lstStyle/>
          <a:p>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52</a:t>
            </a:fld>
            <a:endParaRPr lang="en-US"/>
          </a:p>
        </p:txBody>
      </p:sp>
    </p:spTree>
    <p:extLst>
      <p:ext uri="{BB962C8B-B14F-4D97-AF65-F5344CB8AC3E}">
        <p14:creationId xmlns:p14="http://schemas.microsoft.com/office/powerpoint/2010/main" val="23995898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791" y="1720333"/>
            <a:ext cx="5388418" cy="3779207"/>
          </a:xfrm>
          <a:prstGeom prst="rect">
            <a:avLst/>
          </a:prstGeom>
        </p:spPr>
      </p:pic>
      <p:sp>
        <p:nvSpPr>
          <p:cNvPr id="2" name="Title 1"/>
          <p:cNvSpPr>
            <a:spLocks noGrp="1"/>
          </p:cNvSpPr>
          <p:nvPr>
            <p:ph type="title"/>
          </p:nvPr>
        </p:nvSpPr>
        <p:spPr/>
        <p:txBody>
          <a:bodyPr>
            <a:normAutofit fontScale="90000"/>
          </a:bodyPr>
          <a:lstStyle/>
          <a:p>
            <a:r>
              <a:rPr lang="en-CA" dirty="0" smtClean="0"/>
              <a:t>Joint-Space Path</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53</a:t>
            </a:fld>
            <a:endParaRPr lang="en-US"/>
          </a:p>
        </p:txBody>
      </p:sp>
      <p:sp>
        <p:nvSpPr>
          <p:cNvPr id="6" name="Content Placeholder 5"/>
          <p:cNvSpPr>
            <a:spLocks noGrp="1"/>
          </p:cNvSpPr>
          <p:nvPr>
            <p:ph sz="quarter" idx="1"/>
          </p:nvPr>
        </p:nvSpPr>
        <p:spPr/>
        <p:txBody>
          <a:bodyPr/>
          <a:lstStyle/>
          <a:p>
            <a:r>
              <a:rPr lang="en-CA" dirty="0" smtClean="0"/>
              <a:t>a joint-space path is computed considering the joint variables</a:t>
            </a:r>
            <a:endParaRPr lang="en-US" dirty="0"/>
          </a:p>
        </p:txBody>
      </p:sp>
      <p:sp>
        <p:nvSpPr>
          <p:cNvPr id="8" name="TextBox 7"/>
          <p:cNvSpPr txBox="1"/>
          <p:nvPr/>
        </p:nvSpPr>
        <p:spPr>
          <a:xfrm>
            <a:off x="7010400" y="2113002"/>
            <a:ext cx="692818" cy="369332"/>
          </a:xfrm>
          <a:prstGeom prst="rect">
            <a:avLst/>
          </a:prstGeom>
          <a:noFill/>
        </p:spPr>
        <p:txBody>
          <a:bodyPr wrap="none" rtlCol="0">
            <a:spAutoFit/>
          </a:bodyPr>
          <a:lstStyle/>
          <a:p>
            <a:r>
              <a:rPr lang="en-CA" dirty="0" smtClean="0">
                <a:solidFill>
                  <a:srgbClr val="0070C0"/>
                </a:solidFill>
              </a:rPr>
              <a:t>link 1</a:t>
            </a:r>
            <a:endParaRPr lang="en-US" dirty="0">
              <a:solidFill>
                <a:srgbClr val="0070C0"/>
              </a:solidFill>
            </a:endParaRPr>
          </a:p>
        </p:txBody>
      </p:sp>
      <p:sp>
        <p:nvSpPr>
          <p:cNvPr id="9" name="TextBox 8"/>
          <p:cNvSpPr txBox="1"/>
          <p:nvPr/>
        </p:nvSpPr>
        <p:spPr>
          <a:xfrm>
            <a:off x="7010400" y="2470666"/>
            <a:ext cx="692818" cy="369332"/>
          </a:xfrm>
          <a:prstGeom prst="rect">
            <a:avLst/>
          </a:prstGeom>
          <a:noFill/>
        </p:spPr>
        <p:txBody>
          <a:bodyPr wrap="none" rtlCol="0">
            <a:spAutoFit/>
          </a:bodyPr>
          <a:lstStyle/>
          <a:p>
            <a:r>
              <a:rPr lang="en-CA" dirty="0" smtClean="0"/>
              <a:t>link 2</a:t>
            </a:r>
            <a:endParaRPr lang="en-US" dirty="0"/>
          </a:p>
        </p:txBody>
      </p:sp>
      <p:sp>
        <p:nvSpPr>
          <p:cNvPr id="10" name="TextBox 9"/>
          <p:cNvSpPr txBox="1"/>
          <p:nvPr/>
        </p:nvSpPr>
        <p:spPr>
          <a:xfrm>
            <a:off x="7010400" y="2807732"/>
            <a:ext cx="1791837" cy="369332"/>
          </a:xfrm>
          <a:prstGeom prst="rect">
            <a:avLst/>
          </a:prstGeom>
          <a:noFill/>
        </p:spPr>
        <p:txBody>
          <a:bodyPr wrap="none" rtlCol="0">
            <a:spAutoFit/>
          </a:bodyPr>
          <a:lstStyle/>
          <a:p>
            <a:r>
              <a:rPr lang="en-CA" dirty="0" smtClean="0">
                <a:solidFill>
                  <a:srgbClr val="FF0000"/>
                </a:solidFill>
              </a:rPr>
              <a:t>end </a:t>
            </a:r>
            <a:r>
              <a:rPr lang="en-CA" dirty="0" err="1" smtClean="0">
                <a:solidFill>
                  <a:srgbClr val="FF0000"/>
                </a:solidFill>
              </a:rPr>
              <a:t>effector</a:t>
            </a:r>
            <a:r>
              <a:rPr lang="en-CA" dirty="0" smtClean="0">
                <a:solidFill>
                  <a:srgbClr val="FF0000"/>
                </a:solidFill>
              </a:rPr>
              <a:t> path</a:t>
            </a:r>
            <a:endParaRPr lang="en-US" dirty="0">
              <a:solidFill>
                <a:srgbClr val="FF0000"/>
              </a:solidFill>
            </a:endParaRPr>
          </a:p>
        </p:txBody>
      </p:sp>
      <mc:AlternateContent xmlns:mc="http://schemas.openxmlformats.org/markup-compatibility/2006">
        <mc:Choice xmlns:p14="http://schemas.microsoft.com/office/powerpoint/2010/main" Requires="p14">
          <p:contentPart p14:bwMode="auto" r:id="rId3">
            <p14:nvContentPartPr>
              <p14:cNvPr id="7" name="Ink 6"/>
              <p14:cNvContentPartPr/>
              <p14:nvPr/>
            </p14:nvContentPartPr>
            <p14:xfrm>
              <a:off x="714240" y="1337400"/>
              <a:ext cx="2116800" cy="40320"/>
            </p14:xfrm>
          </p:contentPart>
        </mc:Choice>
        <mc:Fallback>
          <p:pic>
            <p:nvPicPr>
              <p:cNvPr id="7" name="Ink 6"/>
              <p:cNvPicPr/>
              <p:nvPr/>
            </p:nvPicPr>
            <p:blipFill>
              <a:blip r:embed="rId4"/>
              <a:stretch>
                <a:fillRect/>
              </a:stretch>
            </p:blipFill>
            <p:spPr>
              <a:xfrm>
                <a:off x="706320" y="1323720"/>
                <a:ext cx="21369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2" name="Ink 11"/>
              <p14:cNvContentPartPr/>
              <p14:nvPr/>
            </p14:nvContentPartPr>
            <p14:xfrm>
              <a:off x="2378520" y="3404160"/>
              <a:ext cx="2382480" cy="2249280"/>
            </p14:xfrm>
          </p:contentPart>
        </mc:Choice>
        <mc:Fallback>
          <p:pic>
            <p:nvPicPr>
              <p:cNvPr id="12" name="Ink 11"/>
              <p:cNvPicPr/>
              <p:nvPr/>
            </p:nvPicPr>
            <p:blipFill>
              <a:blip r:embed="rId6"/>
              <a:stretch>
                <a:fillRect/>
              </a:stretch>
            </p:blipFill>
            <p:spPr>
              <a:xfrm>
                <a:off x="2371320" y="3393360"/>
                <a:ext cx="2400120" cy="2269800"/>
              </a:xfrm>
              <a:prstGeom prst="rect">
                <a:avLst/>
              </a:prstGeom>
            </p:spPr>
          </p:pic>
        </mc:Fallback>
      </mc:AlternateContent>
    </p:spTree>
    <p:extLst>
      <p:ext uri="{BB962C8B-B14F-4D97-AF65-F5344CB8AC3E}">
        <p14:creationId xmlns:p14="http://schemas.microsoft.com/office/powerpoint/2010/main" val="42053861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Joint-Space Path Joint Angles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54</a:t>
            </a:fld>
            <a:endParaRPr lang="en-US"/>
          </a:p>
        </p:txBody>
      </p:sp>
      <p:sp>
        <p:nvSpPr>
          <p:cNvPr id="6" name="Content Placeholder 5"/>
          <p:cNvSpPr>
            <a:spLocks noGrp="1"/>
          </p:cNvSpPr>
          <p:nvPr>
            <p:ph sz="quarter" idx="1"/>
          </p:nvPr>
        </p:nvSpPr>
        <p:spPr/>
        <p:txBody>
          <a:bodyPr/>
          <a:lstStyle/>
          <a:p>
            <a:r>
              <a:rPr lang="en-US" dirty="0" smtClean="0"/>
              <a:t>linear joint-space path</a:t>
            </a:r>
            <a:endParaRPr lang="en-US" dirty="0"/>
          </a:p>
        </p:txBody>
      </p:sp>
      <p:sp>
        <p:nvSpPr>
          <p:cNvPr id="8" name="TextBox 7"/>
          <p:cNvSpPr txBox="1"/>
          <p:nvPr/>
        </p:nvSpPr>
        <p:spPr>
          <a:xfrm>
            <a:off x="4225591" y="1676400"/>
            <a:ext cx="692818" cy="369332"/>
          </a:xfrm>
          <a:prstGeom prst="rect">
            <a:avLst/>
          </a:prstGeom>
          <a:noFill/>
        </p:spPr>
        <p:txBody>
          <a:bodyPr wrap="none" rtlCol="0">
            <a:spAutoFit/>
          </a:bodyPr>
          <a:lstStyle/>
          <a:p>
            <a:r>
              <a:rPr lang="en-CA" dirty="0" smtClean="0">
                <a:solidFill>
                  <a:srgbClr val="0070C0"/>
                </a:solidFill>
              </a:rPr>
              <a:t>link 1</a:t>
            </a:r>
            <a:endParaRPr lang="en-US" dirty="0">
              <a:solidFill>
                <a:srgbClr val="0070C0"/>
              </a:solidFill>
            </a:endParaRPr>
          </a:p>
        </p:txBody>
      </p:sp>
      <p:sp>
        <p:nvSpPr>
          <p:cNvPr id="9" name="TextBox 8"/>
          <p:cNvSpPr txBox="1"/>
          <p:nvPr/>
        </p:nvSpPr>
        <p:spPr>
          <a:xfrm>
            <a:off x="4225591" y="4343400"/>
            <a:ext cx="692818" cy="369332"/>
          </a:xfrm>
          <a:prstGeom prst="rect">
            <a:avLst/>
          </a:prstGeom>
          <a:noFill/>
        </p:spPr>
        <p:txBody>
          <a:bodyPr wrap="none" rtlCol="0">
            <a:spAutoFit/>
          </a:bodyPr>
          <a:lstStyle/>
          <a:p>
            <a:r>
              <a:rPr lang="en-CA" dirty="0" smtClean="0"/>
              <a:t>link 2</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791" y="1539396"/>
            <a:ext cx="5388418" cy="3779207"/>
          </a:xfrm>
          <a:prstGeom prst="rect">
            <a:avLst/>
          </a:prstGeom>
        </p:spPr>
      </p:pic>
    </p:spTree>
    <p:extLst>
      <p:ext uri="{BB962C8B-B14F-4D97-AF65-F5344CB8AC3E}">
        <p14:creationId xmlns:p14="http://schemas.microsoft.com/office/powerpoint/2010/main" val="12632697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Constraints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55</a:t>
            </a:fld>
            <a:endParaRPr lang="en-US"/>
          </a:p>
        </p:txBody>
      </p:sp>
      <mc:AlternateContent xmlns:mc="http://schemas.openxmlformats.org/markup-compatibility/2006" xmlns:a14="http://schemas.microsoft.com/office/drawing/2010/main">
        <mc:Choice Requires="a14">
          <p:sp>
            <p:nvSpPr>
              <p:cNvPr id="6" name="Content Placeholder 5"/>
              <p:cNvSpPr>
                <a:spLocks noGrp="1"/>
              </p:cNvSpPr>
              <p:nvPr>
                <p:ph sz="quarter" idx="1"/>
              </p:nvPr>
            </p:nvSpPr>
            <p:spPr/>
            <p:txBody>
              <a:bodyPr/>
              <a:lstStyle/>
              <a:p>
                <a:r>
                  <a:rPr lang="en-US" dirty="0" smtClean="0"/>
                  <a:t>in the previous example we had two constraints for joint 1:</a:t>
                </a:r>
              </a:p>
              <a:p>
                <a:pPr marL="731520" lvl="1" indent="-457200">
                  <a:buFont typeface="+mj-lt"/>
                  <a:buAutoNum type="arabicPeriod"/>
                </a:pPr>
                <a14:m>
                  <m:oMath xmlns:m="http://schemas.openxmlformats.org/officeDocument/2006/math">
                    <m:sPre>
                      <m:sPrePr>
                        <m:ctrlPr>
                          <a:rPr lang="en-US" i="1" smtClean="0">
                            <a:latin typeface="Cambria Math" panose="02040503050406030204" pitchFamily="18" charset="0"/>
                          </a:rPr>
                        </m:ctrlPr>
                      </m:sPrePr>
                      <m:sub/>
                      <m:sup>
                        <m:r>
                          <a:rPr lang="en-US" b="0" i="1" smtClean="0">
                            <a:latin typeface="Cambria Math" panose="02040503050406030204" pitchFamily="18" charset="0"/>
                          </a:rPr>
                          <m:t>0</m:t>
                        </m:r>
                      </m:sup>
                      <m:e>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m:t>
                            </m:r>
                          </m:sub>
                        </m:sSub>
                        <m:r>
                          <a:rPr lang="en-US" b="0" i="1" smtClean="0">
                            <a:latin typeface="Cambria Math" panose="02040503050406030204" pitchFamily="18" charset="0"/>
                          </a:rPr>
                          <m:t>=60</m:t>
                        </m:r>
                      </m:e>
                    </m:sPre>
                  </m:oMath>
                </a14:m>
                <a:endParaRPr lang="en-US" dirty="0" smtClean="0"/>
              </a:p>
              <a:p>
                <a:pPr marL="731520" lvl="1" indent="-457200">
                  <a:buFont typeface="+mj-lt"/>
                  <a:buAutoNum type="arabicPeriod"/>
                </a:pPr>
                <a14:m>
                  <m:oMath xmlns:m="http://schemas.openxmlformats.org/officeDocument/2006/math">
                    <m:sPre>
                      <m:sPrePr>
                        <m:ctrlPr>
                          <a:rPr lang="en-US" i="1">
                            <a:latin typeface="Cambria Math" panose="02040503050406030204" pitchFamily="18" charset="0"/>
                          </a:rPr>
                        </m:ctrlPr>
                      </m:sPrePr>
                      <m:sub/>
                      <m:sup>
                        <m:r>
                          <a:rPr lang="en-US" b="0" i="1" smtClean="0">
                            <a:latin typeface="Cambria Math" panose="02040503050406030204" pitchFamily="18" charset="0"/>
                          </a:rPr>
                          <m:t>𝑓</m:t>
                        </m:r>
                      </m:sup>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27</m:t>
                        </m:r>
                        <m:r>
                          <a:rPr lang="en-US" i="1">
                            <a:latin typeface="Cambria Math" panose="02040503050406030204" pitchFamily="18" charset="0"/>
                          </a:rPr>
                          <m:t>0</m:t>
                        </m:r>
                      </m:e>
                    </m:sPre>
                  </m:oMath>
                </a14:m>
                <a:endParaRPr lang="en-US" dirty="0" smtClean="0"/>
              </a:p>
              <a:p>
                <a:r>
                  <a:rPr lang="en-US" dirty="0" smtClean="0"/>
                  <a:t>the simplest path satisfying these constraints is the straight line path</a:t>
                </a:r>
              </a:p>
              <a:p>
                <a:r>
                  <a:rPr lang="en-US" dirty="0" smtClean="0"/>
                  <a:t>if we add more constraints then a straight line path may not be able to satisfy all of the constraints</a:t>
                </a: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blipFill rotWithShape="0">
                <a:blip r:embed="rId2"/>
                <a:stretch>
                  <a:fillRect l="-621" t="-1111"/>
                </a:stretch>
              </a:blipFill>
            </p:spPr>
            <p:txBody>
              <a:bodyPr/>
              <a:lstStyle/>
              <a:p>
                <a:r>
                  <a:rPr lang="en-US">
                    <a:noFill/>
                  </a:rPr>
                  <a:t> </a:t>
                </a:r>
              </a:p>
            </p:txBody>
          </p:sp>
        </mc:Fallback>
      </mc:AlternateContent>
    </p:spTree>
    <p:extLst>
      <p:ext uri="{BB962C8B-B14F-4D97-AF65-F5344CB8AC3E}">
        <p14:creationId xmlns:p14="http://schemas.microsoft.com/office/powerpoint/2010/main" val="23048916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Velocity constraints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56</a:t>
            </a:fld>
            <a:endParaRPr lang="en-US"/>
          </a:p>
        </p:txBody>
      </p:sp>
      <mc:AlternateContent xmlns:mc="http://schemas.openxmlformats.org/markup-compatibility/2006" xmlns:a14="http://schemas.microsoft.com/office/drawing/2010/main">
        <mc:Choice Requires="a14">
          <p:sp>
            <p:nvSpPr>
              <p:cNvPr id="6" name="Content Placeholder 5"/>
              <p:cNvSpPr>
                <a:spLocks noGrp="1"/>
              </p:cNvSpPr>
              <p:nvPr>
                <p:ph sz="quarter" idx="1"/>
              </p:nvPr>
            </p:nvSpPr>
            <p:spPr/>
            <p:txBody>
              <a:bodyPr/>
              <a:lstStyle/>
              <a:p>
                <a:r>
                  <a:rPr lang="en-US" dirty="0" smtClean="0"/>
                  <a:t>a common constraint is that the robot starts from a stationary position and stops at a stationary positions</a:t>
                </a:r>
              </a:p>
              <a:p>
                <a:pPr lvl="1"/>
                <a:r>
                  <a:rPr lang="en-US" dirty="0" smtClean="0"/>
                  <a:t>in other words, the joint velocities are zero at the start and end of the movement</a:t>
                </a:r>
              </a:p>
              <a:p>
                <a:pPr marL="731520" lvl="1" indent="-457200">
                  <a:buFont typeface="+mj-lt"/>
                  <a:buAutoNum type="arabicPeriod" startAt="3"/>
                </a:pPr>
                <a14:m>
                  <m:oMath xmlns:m="http://schemas.openxmlformats.org/officeDocument/2006/math">
                    <m:sPre>
                      <m:sPrePr>
                        <m:ctrlPr>
                          <a:rPr lang="en-US" i="1" smtClean="0">
                            <a:latin typeface="Cambria Math" panose="02040503050406030204" pitchFamily="18" charset="0"/>
                          </a:rPr>
                        </m:ctrlPr>
                      </m:sPrePr>
                      <m:sub/>
                      <m:sup>
                        <m:r>
                          <a:rPr lang="en-US" b="0" i="1" smtClean="0">
                            <a:latin typeface="Cambria Math" panose="02040503050406030204" pitchFamily="18" charset="0"/>
                          </a:rPr>
                          <m:t>0</m:t>
                        </m:r>
                      </m:sup>
                      <m:e>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m:t>
                                    </m:r>
                                  </m:sub>
                                </m:sSub>
                              </m:num>
                              <m:den>
                                <m:r>
                                  <a:rPr lang="en-US" b="0" i="1" smtClean="0">
                                    <a:latin typeface="Cambria Math" panose="02040503050406030204" pitchFamily="18" charset="0"/>
                                  </a:rPr>
                                  <m:t>𝑑𝑡</m:t>
                                </m:r>
                              </m:den>
                            </m:f>
                          </m:e>
                        </m:d>
                      </m:e>
                    </m:sPre>
                    <m:r>
                      <a:rPr lang="en-US" b="0" i="1" smtClean="0">
                        <a:latin typeface="Cambria Math" panose="02040503050406030204" pitchFamily="18" charset="0"/>
                      </a:rPr>
                      <m:t>=</m:t>
                    </m:r>
                    <m:sPre>
                      <m:sPrePr>
                        <m:ctrlPr>
                          <a:rPr lang="en-US" b="0" i="1" smtClean="0">
                            <a:latin typeface="Cambria Math" panose="02040503050406030204" pitchFamily="18" charset="0"/>
                          </a:rPr>
                        </m:ctrlPr>
                      </m:sPrePr>
                      <m:sub/>
                      <m:sup>
                        <m:r>
                          <a:rPr lang="en-US" b="0" i="1" smtClean="0">
                            <a:latin typeface="Cambria Math" panose="02040503050406030204" pitchFamily="18" charset="0"/>
                          </a:rPr>
                          <m:t>0</m:t>
                        </m:r>
                      </m:sup>
                      <m:e>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𝜃</m:t>
                                </m:r>
                              </m:e>
                            </m:acc>
                          </m:e>
                          <m:sub>
                            <m:r>
                              <a:rPr lang="en-US" b="0" i="1" smtClean="0">
                                <a:latin typeface="Cambria Math" panose="02040503050406030204" pitchFamily="18" charset="0"/>
                              </a:rPr>
                              <m:t>1</m:t>
                            </m:r>
                          </m:sub>
                        </m:sSub>
                      </m:e>
                    </m:sPre>
                    <m:r>
                      <a:rPr lang="en-US" b="0" i="1" smtClean="0">
                        <a:latin typeface="Cambria Math" panose="02040503050406030204" pitchFamily="18" charset="0"/>
                      </a:rPr>
                      <m:t>=0</m:t>
                    </m:r>
                  </m:oMath>
                </a14:m>
                <a:endParaRPr lang="en-US" dirty="0" smtClean="0"/>
              </a:p>
              <a:p>
                <a:pPr marL="731520" lvl="1" indent="-457200">
                  <a:buFont typeface="+mj-lt"/>
                  <a:buAutoNum type="arabicPeriod" startAt="3"/>
                </a:pPr>
                <a14:m>
                  <m:oMath xmlns:m="http://schemas.openxmlformats.org/officeDocument/2006/math">
                    <m:sPre>
                      <m:sPrePr>
                        <m:ctrlPr>
                          <a:rPr lang="en-US" i="1">
                            <a:latin typeface="Cambria Math" panose="02040503050406030204" pitchFamily="18" charset="0"/>
                          </a:rPr>
                        </m:ctrlPr>
                      </m:sPrePr>
                      <m:sub/>
                      <m:sup>
                        <m:r>
                          <a:rPr lang="en-US" b="0" i="1" smtClean="0">
                            <a:latin typeface="Cambria Math" panose="02040503050406030204" pitchFamily="18" charset="0"/>
                          </a:rPr>
                          <m:t>𝑓</m:t>
                        </m:r>
                      </m:sup>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1</m:t>
                                    </m:r>
                                  </m:sub>
                                </m:sSub>
                              </m:num>
                              <m:den>
                                <m:r>
                                  <a:rPr lang="en-US" i="1">
                                    <a:latin typeface="Cambria Math" panose="02040503050406030204" pitchFamily="18" charset="0"/>
                                  </a:rPr>
                                  <m:t>𝑑𝑡</m:t>
                                </m:r>
                              </m:den>
                            </m:f>
                          </m:e>
                        </m:d>
                      </m:e>
                    </m:sPre>
                    <m:r>
                      <a:rPr lang="en-US" i="1">
                        <a:latin typeface="Cambria Math" panose="02040503050406030204" pitchFamily="18" charset="0"/>
                      </a:rPr>
                      <m:t>=</m:t>
                    </m:r>
                    <m:sPre>
                      <m:sPrePr>
                        <m:ctrlPr>
                          <a:rPr lang="en-US" i="1">
                            <a:latin typeface="Cambria Math" panose="02040503050406030204" pitchFamily="18" charset="0"/>
                          </a:rPr>
                        </m:ctrlPr>
                      </m:sPrePr>
                      <m:sub/>
                      <m:sup>
                        <m:r>
                          <a:rPr lang="en-US" b="0" i="1" smtClean="0">
                            <a:latin typeface="Cambria Math" panose="02040503050406030204" pitchFamily="18" charset="0"/>
                          </a:rPr>
                          <m:t>𝑓</m:t>
                        </m:r>
                      </m:sup>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e>
                          <m:sub>
                            <m:r>
                              <a:rPr lang="en-US" i="1">
                                <a:latin typeface="Cambria Math" panose="02040503050406030204" pitchFamily="18" charset="0"/>
                              </a:rPr>
                              <m:t>1</m:t>
                            </m:r>
                          </m:sub>
                        </m:sSub>
                      </m:e>
                    </m:sPre>
                    <m:r>
                      <a:rPr lang="en-US" i="1">
                        <a:latin typeface="Cambria Math" panose="02040503050406030204" pitchFamily="18" charset="0"/>
                      </a:rPr>
                      <m:t>=0</m:t>
                    </m:r>
                  </m:oMath>
                </a14:m>
                <a:endParaRPr lang="en-US" dirty="0" smtClean="0"/>
              </a:p>
              <a:p>
                <a:r>
                  <a:rPr lang="en-US" dirty="0" smtClean="0"/>
                  <a:t>more generally, we might require non-zero velocities</a:t>
                </a:r>
              </a:p>
              <a:p>
                <a:pPr marL="731520" lvl="1" indent="-457200">
                  <a:buFont typeface="+mj-lt"/>
                  <a:buAutoNum type="arabicPeriod" startAt="3"/>
                </a:pPr>
                <a14:m>
                  <m:oMath xmlns:m="http://schemas.openxmlformats.org/officeDocument/2006/math">
                    <m:sPre>
                      <m:sPrePr>
                        <m:ctrlPr>
                          <a:rPr lang="en-US" i="1">
                            <a:latin typeface="Cambria Math" panose="02040503050406030204" pitchFamily="18" charset="0"/>
                          </a:rPr>
                        </m:ctrlPr>
                      </m:sPrePr>
                      <m:sub/>
                      <m:sup>
                        <m:r>
                          <a:rPr lang="en-US" i="1">
                            <a:latin typeface="Cambria Math" panose="02040503050406030204" pitchFamily="18" charset="0"/>
                          </a:rPr>
                          <m:t>0</m:t>
                        </m:r>
                      </m:sup>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1</m:t>
                                    </m:r>
                                  </m:sub>
                                </m:sSub>
                              </m:num>
                              <m:den>
                                <m:r>
                                  <a:rPr lang="en-US" i="1">
                                    <a:latin typeface="Cambria Math" panose="02040503050406030204" pitchFamily="18" charset="0"/>
                                  </a:rPr>
                                  <m:t>𝑑𝑡</m:t>
                                </m:r>
                              </m:den>
                            </m:f>
                          </m:e>
                        </m:d>
                      </m:e>
                    </m:sPre>
                    <m:r>
                      <a:rPr lang="en-US" i="1">
                        <a:latin typeface="Cambria Math" panose="02040503050406030204" pitchFamily="18" charset="0"/>
                      </a:rPr>
                      <m:t>=</m:t>
                    </m:r>
                    <m:sPre>
                      <m:sPrePr>
                        <m:ctrlPr>
                          <a:rPr lang="en-US" i="1">
                            <a:latin typeface="Cambria Math" panose="02040503050406030204" pitchFamily="18" charset="0"/>
                          </a:rPr>
                        </m:ctrlPr>
                      </m:sPrePr>
                      <m:sub/>
                      <m:sup>
                        <m:r>
                          <a:rPr lang="en-US" i="1">
                            <a:latin typeface="Cambria Math" panose="02040503050406030204" pitchFamily="18" charset="0"/>
                          </a:rPr>
                          <m:t>0</m:t>
                        </m:r>
                      </m:sup>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e>
                          <m:sub>
                            <m:r>
                              <a:rPr lang="en-US" i="1">
                                <a:latin typeface="Cambria Math" panose="02040503050406030204" pitchFamily="18" charset="0"/>
                              </a:rPr>
                              <m:t>1</m:t>
                            </m:r>
                          </m:sub>
                        </m:sSub>
                      </m:e>
                    </m:sPre>
                    <m:r>
                      <a:rPr lang="en-US" i="1">
                        <a:latin typeface="Cambria Math" panose="02040503050406030204" pitchFamily="18" charset="0"/>
                      </a:rPr>
                      <m:t>=</m:t>
                    </m:r>
                    <m:sPre>
                      <m:sPrePr>
                        <m:ctrlPr>
                          <a:rPr lang="en-US" i="1" smtClean="0">
                            <a:latin typeface="Cambria Math" panose="02040503050406030204" pitchFamily="18" charset="0"/>
                          </a:rPr>
                        </m:ctrlPr>
                      </m:sPrePr>
                      <m:sub/>
                      <m:sup>
                        <m:r>
                          <a:rPr lang="en-US" b="0" i="1" smtClean="0">
                            <a:latin typeface="Cambria Math" panose="02040503050406030204" pitchFamily="18" charset="0"/>
                          </a:rPr>
                          <m:t>0</m:t>
                        </m:r>
                      </m:sup>
                      <m:e>
                        <m:r>
                          <a:rPr lang="en-US" b="0" i="1" smtClean="0">
                            <a:latin typeface="Cambria Math" panose="02040503050406030204" pitchFamily="18" charset="0"/>
                          </a:rPr>
                          <m:t>𝑣</m:t>
                        </m:r>
                      </m:e>
                    </m:sPre>
                  </m:oMath>
                </a14:m>
                <a:endParaRPr lang="en-US" dirty="0"/>
              </a:p>
              <a:p>
                <a:pPr marL="731520" lvl="1" indent="-457200">
                  <a:buFont typeface="+mj-lt"/>
                  <a:buAutoNum type="arabicPeriod" startAt="3"/>
                </a:pPr>
                <a14:m>
                  <m:oMath xmlns:m="http://schemas.openxmlformats.org/officeDocument/2006/math">
                    <m:sPre>
                      <m:sPrePr>
                        <m:ctrlPr>
                          <a:rPr lang="en-US" i="1">
                            <a:latin typeface="Cambria Math" panose="02040503050406030204" pitchFamily="18" charset="0"/>
                          </a:rPr>
                        </m:ctrlPr>
                      </m:sPrePr>
                      <m:sub/>
                      <m:sup>
                        <m:r>
                          <a:rPr lang="en-US" i="1">
                            <a:latin typeface="Cambria Math" panose="02040503050406030204" pitchFamily="18" charset="0"/>
                          </a:rPr>
                          <m:t>𝑓</m:t>
                        </m:r>
                      </m:sup>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1</m:t>
                                    </m:r>
                                  </m:sub>
                                </m:sSub>
                              </m:num>
                              <m:den>
                                <m:r>
                                  <a:rPr lang="en-US" i="1">
                                    <a:latin typeface="Cambria Math" panose="02040503050406030204" pitchFamily="18" charset="0"/>
                                  </a:rPr>
                                  <m:t>𝑑𝑡</m:t>
                                </m:r>
                              </m:den>
                            </m:f>
                          </m:e>
                        </m:d>
                      </m:e>
                    </m:sPre>
                    <m:r>
                      <a:rPr lang="en-US" i="1">
                        <a:latin typeface="Cambria Math" panose="02040503050406030204" pitchFamily="18" charset="0"/>
                      </a:rPr>
                      <m:t>=</m:t>
                    </m:r>
                    <m:sPre>
                      <m:sPrePr>
                        <m:ctrlPr>
                          <a:rPr lang="en-US" i="1">
                            <a:latin typeface="Cambria Math" panose="02040503050406030204" pitchFamily="18" charset="0"/>
                          </a:rPr>
                        </m:ctrlPr>
                      </m:sPrePr>
                      <m:sub/>
                      <m:sup>
                        <m:r>
                          <a:rPr lang="en-US" i="1">
                            <a:latin typeface="Cambria Math" panose="02040503050406030204" pitchFamily="18" charset="0"/>
                          </a:rPr>
                          <m:t>𝑓</m:t>
                        </m:r>
                      </m:sup>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e>
                          <m:sub>
                            <m:r>
                              <a:rPr lang="en-US" i="1">
                                <a:latin typeface="Cambria Math" panose="02040503050406030204" pitchFamily="18" charset="0"/>
                              </a:rPr>
                              <m:t>1</m:t>
                            </m:r>
                          </m:sub>
                        </m:sSub>
                      </m:e>
                    </m:sPre>
                    <m:r>
                      <a:rPr lang="en-US" i="1">
                        <a:latin typeface="Cambria Math" panose="02040503050406030204" pitchFamily="18" charset="0"/>
                      </a:rPr>
                      <m:t>=</m:t>
                    </m:r>
                    <m:sPre>
                      <m:sPrePr>
                        <m:ctrlPr>
                          <a:rPr lang="en-US" i="1" smtClean="0">
                            <a:latin typeface="Cambria Math" panose="02040503050406030204" pitchFamily="18" charset="0"/>
                          </a:rPr>
                        </m:ctrlPr>
                      </m:sPrePr>
                      <m:sub/>
                      <m:sup>
                        <m:r>
                          <a:rPr lang="en-US" b="0" i="1" smtClean="0">
                            <a:latin typeface="Cambria Math" panose="02040503050406030204" pitchFamily="18" charset="0"/>
                          </a:rPr>
                          <m:t>𝑓</m:t>
                        </m:r>
                      </m:sup>
                      <m:e>
                        <m:r>
                          <a:rPr lang="en-US" b="0" i="1" smtClean="0">
                            <a:latin typeface="Cambria Math" panose="02040503050406030204" pitchFamily="18" charset="0"/>
                          </a:rPr>
                          <m:t>𝑣</m:t>
                        </m:r>
                      </m:e>
                    </m:sPre>
                  </m:oMath>
                </a14:m>
                <a:endParaRPr lang="en-US" dirty="0"/>
              </a:p>
              <a:p>
                <a:pPr lvl="1"/>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blipFill rotWithShape="0">
                <a:blip r:embed="rId2"/>
                <a:stretch>
                  <a:fillRect l="-621" t="-1111" r="-2276"/>
                </a:stretch>
              </a:blipFill>
            </p:spPr>
            <p:txBody>
              <a:bodyPr/>
              <a:lstStyle/>
              <a:p>
                <a:r>
                  <a:rPr lang="en-US">
                    <a:noFill/>
                  </a:rPr>
                  <a:t> </a:t>
                </a:r>
              </a:p>
            </p:txBody>
          </p:sp>
        </mc:Fallback>
      </mc:AlternateContent>
    </p:spTree>
    <p:extLst>
      <p:ext uri="{BB962C8B-B14F-4D97-AF65-F5344CB8AC3E}">
        <p14:creationId xmlns:p14="http://schemas.microsoft.com/office/powerpoint/2010/main" val="31400577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Acceleration constraints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57</a:t>
            </a:fld>
            <a:endParaRPr lang="en-US"/>
          </a:p>
        </p:txBody>
      </p:sp>
      <mc:AlternateContent xmlns:mc="http://schemas.openxmlformats.org/markup-compatibility/2006" xmlns:a14="http://schemas.microsoft.com/office/drawing/2010/main">
        <mc:Choice Requires="a14">
          <p:sp>
            <p:nvSpPr>
              <p:cNvPr id="6" name="Content Placeholder 5"/>
              <p:cNvSpPr>
                <a:spLocks noGrp="1"/>
              </p:cNvSpPr>
              <p:nvPr>
                <p:ph sz="quarter" idx="1"/>
              </p:nvPr>
            </p:nvSpPr>
            <p:spPr/>
            <p:txBody>
              <a:bodyPr/>
              <a:lstStyle/>
              <a:p>
                <a:r>
                  <a:rPr lang="en-US" dirty="0" smtClean="0"/>
                  <a:t>for smooth motion, we might require that the acceleration at the start and end of the motion be zero</a:t>
                </a:r>
              </a:p>
              <a:p>
                <a:pPr marL="731520" lvl="1" indent="-457200">
                  <a:buFont typeface="+mj-lt"/>
                  <a:buAutoNum type="arabicPeriod" startAt="5"/>
                </a:pPr>
                <a14:m>
                  <m:oMath xmlns:m="http://schemas.openxmlformats.org/officeDocument/2006/math">
                    <m:sPre>
                      <m:sPrePr>
                        <m:ctrlPr>
                          <a:rPr lang="en-US" i="1">
                            <a:latin typeface="Cambria Math" panose="02040503050406030204" pitchFamily="18" charset="0"/>
                          </a:rPr>
                        </m:ctrlPr>
                      </m:sPrePr>
                      <m:sub/>
                      <m:sup>
                        <m:r>
                          <a:rPr lang="en-US" i="1">
                            <a:latin typeface="Cambria Math" panose="02040503050406030204" pitchFamily="18" charset="0"/>
                          </a:rPr>
                          <m:t>0</m:t>
                        </m:r>
                      </m:sup>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sSup>
                                      <m:sSupPr>
                                        <m:ctrlPr>
                                          <a:rPr lang="en-US"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1</m:t>
                                    </m:r>
                                  </m:sub>
                                </m:sSub>
                              </m:num>
                              <m:den>
                                <m:r>
                                  <a:rPr lang="en-US" i="1">
                                    <a:latin typeface="Cambria Math" panose="02040503050406030204" pitchFamily="18" charset="0"/>
                                  </a:rPr>
                                  <m:t>𝑑</m:t>
                                </m:r>
                                <m:sSup>
                                  <m:sSupPr>
                                    <m:ctrlPr>
                                      <a:rPr lang="en-US"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e>
                        </m:d>
                      </m:e>
                    </m:sPre>
                    <m:r>
                      <a:rPr lang="en-US" i="1">
                        <a:latin typeface="Cambria Math" panose="02040503050406030204" pitchFamily="18" charset="0"/>
                      </a:rPr>
                      <m:t>=</m:t>
                    </m:r>
                    <m:sPre>
                      <m:sPrePr>
                        <m:ctrlPr>
                          <a:rPr lang="en-US" i="1">
                            <a:latin typeface="Cambria Math" panose="02040503050406030204" pitchFamily="18" charset="0"/>
                          </a:rPr>
                        </m:ctrlPr>
                      </m:sPrePr>
                      <m:sub/>
                      <m:sup>
                        <m:r>
                          <a:rPr lang="en-US" i="1">
                            <a:latin typeface="Cambria Math" panose="02040503050406030204" pitchFamily="18" charset="0"/>
                          </a:rPr>
                          <m:t>0</m:t>
                        </m:r>
                      </m:sup>
                      <m:e>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𝜃</m:t>
                                </m:r>
                              </m:e>
                            </m:acc>
                          </m:e>
                          <m:sub>
                            <m:r>
                              <a:rPr lang="en-US" b="0" i="1" smtClean="0">
                                <a:latin typeface="Cambria Math" panose="02040503050406030204" pitchFamily="18" charset="0"/>
                              </a:rPr>
                              <m:t>1</m:t>
                            </m:r>
                          </m:sub>
                        </m:sSub>
                      </m:e>
                    </m:sPre>
                    <m:r>
                      <a:rPr lang="en-US" i="1">
                        <a:latin typeface="Cambria Math" panose="02040503050406030204" pitchFamily="18" charset="0"/>
                      </a:rPr>
                      <m:t>=0</m:t>
                    </m:r>
                  </m:oMath>
                </a14:m>
                <a:endParaRPr lang="en-US" dirty="0"/>
              </a:p>
              <a:p>
                <a:pPr marL="731520" lvl="1" indent="-457200">
                  <a:buFont typeface="+mj-lt"/>
                  <a:buAutoNum type="arabicPeriod" startAt="5"/>
                </a:pPr>
                <a14:m>
                  <m:oMath xmlns:m="http://schemas.openxmlformats.org/officeDocument/2006/math">
                    <m:sPre>
                      <m:sPrePr>
                        <m:ctrlPr>
                          <a:rPr lang="en-US" i="1">
                            <a:latin typeface="Cambria Math" panose="02040503050406030204" pitchFamily="18" charset="0"/>
                          </a:rPr>
                        </m:ctrlPr>
                      </m:sPrePr>
                      <m:sub/>
                      <m:sup>
                        <m:r>
                          <a:rPr lang="en-US" i="1">
                            <a:latin typeface="Cambria Math" panose="02040503050406030204" pitchFamily="18" charset="0"/>
                          </a:rPr>
                          <m:t>𝑓</m:t>
                        </m:r>
                      </m:sup>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1</m:t>
                                    </m:r>
                                  </m:sub>
                                </m:sSub>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den>
                            </m:f>
                          </m:e>
                        </m:d>
                      </m:e>
                    </m:sPre>
                    <m:r>
                      <a:rPr lang="en-US" i="1">
                        <a:latin typeface="Cambria Math" panose="02040503050406030204" pitchFamily="18" charset="0"/>
                      </a:rPr>
                      <m:t>=</m:t>
                    </m:r>
                    <m:sPre>
                      <m:sPrePr>
                        <m:ctrlPr>
                          <a:rPr lang="en-US" i="1">
                            <a:latin typeface="Cambria Math" panose="02040503050406030204" pitchFamily="18" charset="0"/>
                          </a:rPr>
                        </m:ctrlPr>
                      </m:sPrePr>
                      <m:sub/>
                      <m:sup>
                        <m:r>
                          <a:rPr lang="en-US" i="1">
                            <a:latin typeface="Cambria Math" panose="02040503050406030204" pitchFamily="18" charset="0"/>
                          </a:rPr>
                          <m:t>𝑓</m:t>
                        </m:r>
                      </m:sup>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e>
                          <m:sub>
                            <m:r>
                              <a:rPr lang="en-US" i="1">
                                <a:latin typeface="Cambria Math" panose="02040503050406030204" pitchFamily="18" charset="0"/>
                              </a:rPr>
                              <m:t>1</m:t>
                            </m:r>
                          </m:sub>
                        </m:sSub>
                      </m:e>
                    </m:sPre>
                    <m:r>
                      <a:rPr lang="en-US" i="1">
                        <a:latin typeface="Cambria Math" panose="02040503050406030204" pitchFamily="18" charset="0"/>
                      </a:rPr>
                      <m:t>=0</m:t>
                    </m:r>
                  </m:oMath>
                </a14:m>
                <a:endParaRPr lang="en-US" dirty="0"/>
              </a:p>
              <a:p>
                <a:r>
                  <a:rPr lang="en-US" dirty="0"/>
                  <a:t>more generally, we might require non-zero </a:t>
                </a:r>
                <a:r>
                  <a:rPr lang="en-US" dirty="0" smtClean="0"/>
                  <a:t>accelerations</a:t>
                </a:r>
                <a:endParaRPr lang="en-US" dirty="0"/>
              </a:p>
              <a:p>
                <a:pPr marL="731520" lvl="1" indent="-457200">
                  <a:buFont typeface="+mj-lt"/>
                  <a:buAutoNum type="arabicPeriod" startAt="5"/>
                </a:pPr>
                <a14:m>
                  <m:oMath xmlns:m="http://schemas.openxmlformats.org/officeDocument/2006/math">
                    <m:sPre>
                      <m:sPrePr>
                        <m:ctrlPr>
                          <a:rPr lang="en-US" i="1">
                            <a:latin typeface="Cambria Math" panose="02040503050406030204" pitchFamily="18" charset="0"/>
                          </a:rPr>
                        </m:ctrlPr>
                      </m:sPrePr>
                      <m:sub/>
                      <m:sup>
                        <m:r>
                          <a:rPr lang="en-US" i="1">
                            <a:latin typeface="Cambria Math" panose="02040503050406030204" pitchFamily="18" charset="0"/>
                          </a:rPr>
                          <m:t>0</m:t>
                        </m:r>
                      </m:sup>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1</m:t>
                                    </m:r>
                                  </m:sub>
                                </m:sSub>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den>
                            </m:f>
                          </m:e>
                        </m:d>
                      </m:e>
                    </m:sPre>
                    <m:r>
                      <a:rPr lang="en-US" i="1">
                        <a:latin typeface="Cambria Math" panose="02040503050406030204" pitchFamily="18" charset="0"/>
                      </a:rPr>
                      <m:t>=</m:t>
                    </m:r>
                    <m:sPre>
                      <m:sPrePr>
                        <m:ctrlPr>
                          <a:rPr lang="en-US" i="1">
                            <a:latin typeface="Cambria Math" panose="02040503050406030204" pitchFamily="18" charset="0"/>
                          </a:rPr>
                        </m:ctrlPr>
                      </m:sPrePr>
                      <m:sub/>
                      <m:sup>
                        <m:r>
                          <a:rPr lang="en-US" i="1">
                            <a:latin typeface="Cambria Math" panose="02040503050406030204" pitchFamily="18" charset="0"/>
                          </a:rPr>
                          <m:t>0</m:t>
                        </m:r>
                      </m:sup>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e>
                          <m:sub>
                            <m:r>
                              <a:rPr lang="en-US" i="1">
                                <a:latin typeface="Cambria Math" panose="02040503050406030204" pitchFamily="18" charset="0"/>
                              </a:rPr>
                              <m:t>1</m:t>
                            </m:r>
                          </m:sub>
                        </m:sSub>
                      </m:e>
                    </m:sPre>
                    <m:r>
                      <a:rPr lang="en-US" i="1">
                        <a:latin typeface="Cambria Math" panose="02040503050406030204" pitchFamily="18" charset="0"/>
                      </a:rPr>
                      <m:t>=</m:t>
                    </m:r>
                    <m:sPre>
                      <m:sPrePr>
                        <m:ctrlPr>
                          <a:rPr lang="en-US" i="1">
                            <a:latin typeface="Cambria Math" panose="02040503050406030204" pitchFamily="18" charset="0"/>
                          </a:rPr>
                        </m:ctrlPr>
                      </m:sPrePr>
                      <m:sub/>
                      <m:sup>
                        <m:r>
                          <a:rPr lang="en-US" i="1">
                            <a:latin typeface="Cambria Math" panose="02040503050406030204" pitchFamily="18" charset="0"/>
                          </a:rPr>
                          <m:t>0</m:t>
                        </m:r>
                      </m:sup>
                      <m:e>
                        <m:r>
                          <a:rPr lang="en-US" i="1" smtClean="0">
                            <a:latin typeface="Cambria Math" panose="02040503050406030204" pitchFamily="18" charset="0"/>
                            <a:ea typeface="Cambria Math" panose="02040503050406030204" pitchFamily="18" charset="0"/>
                          </a:rPr>
                          <m:t>𝛼</m:t>
                        </m:r>
                      </m:e>
                    </m:sPre>
                  </m:oMath>
                </a14:m>
                <a:endParaRPr lang="en-US" dirty="0"/>
              </a:p>
              <a:p>
                <a:pPr marL="731520" lvl="1" indent="-457200">
                  <a:buFont typeface="+mj-lt"/>
                  <a:buAutoNum type="arabicPeriod" startAt="5"/>
                </a:pPr>
                <a14:m>
                  <m:oMath xmlns:m="http://schemas.openxmlformats.org/officeDocument/2006/math">
                    <m:sPre>
                      <m:sPrePr>
                        <m:ctrlPr>
                          <a:rPr lang="en-US" i="1">
                            <a:latin typeface="Cambria Math" panose="02040503050406030204" pitchFamily="18" charset="0"/>
                          </a:rPr>
                        </m:ctrlPr>
                      </m:sPrePr>
                      <m:sub/>
                      <m:sup>
                        <m:r>
                          <a:rPr lang="en-US" i="1">
                            <a:latin typeface="Cambria Math" panose="02040503050406030204" pitchFamily="18" charset="0"/>
                          </a:rPr>
                          <m:t>𝑓</m:t>
                        </m:r>
                      </m:sup>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rPr>
                                      <m:t>1</m:t>
                                    </m:r>
                                  </m:sub>
                                </m:sSub>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den>
                            </m:f>
                          </m:e>
                        </m:d>
                      </m:e>
                    </m:sPre>
                    <m:r>
                      <a:rPr lang="en-US" i="1">
                        <a:latin typeface="Cambria Math" panose="02040503050406030204" pitchFamily="18" charset="0"/>
                      </a:rPr>
                      <m:t>=</m:t>
                    </m:r>
                    <m:sPre>
                      <m:sPrePr>
                        <m:ctrlPr>
                          <a:rPr lang="en-US" i="1">
                            <a:latin typeface="Cambria Math" panose="02040503050406030204" pitchFamily="18" charset="0"/>
                          </a:rPr>
                        </m:ctrlPr>
                      </m:sPrePr>
                      <m:sub/>
                      <m:sup>
                        <m:r>
                          <a:rPr lang="en-US" i="1">
                            <a:latin typeface="Cambria Math" panose="02040503050406030204" pitchFamily="18" charset="0"/>
                          </a:rPr>
                          <m:t>𝑓</m:t>
                        </m:r>
                      </m:sup>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e>
                          <m:sub>
                            <m:r>
                              <a:rPr lang="en-US" i="1">
                                <a:latin typeface="Cambria Math" panose="02040503050406030204" pitchFamily="18" charset="0"/>
                              </a:rPr>
                              <m:t>1</m:t>
                            </m:r>
                          </m:sub>
                        </m:sSub>
                      </m:e>
                    </m:sPre>
                    <m:r>
                      <a:rPr lang="en-US" i="1">
                        <a:latin typeface="Cambria Math" panose="02040503050406030204" pitchFamily="18" charset="0"/>
                      </a:rPr>
                      <m:t>=</m:t>
                    </m:r>
                    <m:sPre>
                      <m:sPrePr>
                        <m:ctrlPr>
                          <a:rPr lang="en-US" i="1">
                            <a:latin typeface="Cambria Math" panose="02040503050406030204" pitchFamily="18" charset="0"/>
                          </a:rPr>
                        </m:ctrlPr>
                      </m:sPrePr>
                      <m:sub/>
                      <m:sup>
                        <m:r>
                          <a:rPr lang="en-US" i="1">
                            <a:latin typeface="Cambria Math" panose="02040503050406030204" pitchFamily="18" charset="0"/>
                          </a:rPr>
                          <m:t>𝑓</m:t>
                        </m:r>
                      </m:sup>
                      <m:e>
                        <m:r>
                          <a:rPr lang="en-US" i="1" smtClean="0">
                            <a:latin typeface="Cambria Math" panose="02040503050406030204" pitchFamily="18" charset="0"/>
                            <a:ea typeface="Cambria Math" panose="02040503050406030204" pitchFamily="18" charset="0"/>
                          </a:rPr>
                          <m:t>𝛼</m:t>
                        </m:r>
                      </m:e>
                    </m:sPre>
                  </m:oMath>
                </a14:m>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blipFill rotWithShape="0">
                <a:blip r:embed="rId2"/>
                <a:stretch>
                  <a:fillRect l="-621" t="-1111"/>
                </a:stretch>
              </a:blipFill>
            </p:spPr>
            <p:txBody>
              <a:bodyPr/>
              <a:lstStyle/>
              <a:p>
                <a:r>
                  <a:rPr lang="en-US">
                    <a:noFill/>
                  </a:rPr>
                  <a:t> </a:t>
                </a:r>
              </a:p>
            </p:txBody>
          </p:sp>
        </mc:Fallback>
      </mc:AlternateContent>
    </p:spTree>
    <p:extLst>
      <p:ext uri="{BB962C8B-B14F-4D97-AF65-F5344CB8AC3E}">
        <p14:creationId xmlns:p14="http://schemas.microsoft.com/office/powerpoint/2010/main" val="14423366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Satisfying the constraints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58</a:t>
            </a:fld>
            <a:endParaRPr lang="en-US"/>
          </a:p>
        </p:txBody>
      </p:sp>
      <mc:AlternateContent xmlns:mc="http://schemas.openxmlformats.org/markup-compatibility/2006" xmlns:a14="http://schemas.microsoft.com/office/drawing/2010/main">
        <mc:Choice Requires="a14">
          <p:sp>
            <p:nvSpPr>
              <p:cNvPr id="6" name="Content Placeholder 5"/>
              <p:cNvSpPr>
                <a:spLocks noGrp="1"/>
              </p:cNvSpPr>
              <p:nvPr>
                <p:ph sz="quarter" idx="1"/>
              </p:nvPr>
            </p:nvSpPr>
            <p:spPr/>
            <p:txBody>
              <a:bodyPr/>
              <a:lstStyle/>
              <a:p>
                <a:r>
                  <a:rPr lang="en-US" dirty="0" smtClean="0"/>
                  <a:t>given some set of constraints on a joint variable </a:t>
                </a:r>
                <a14:m>
                  <m:oMath xmlns:m="http://schemas.openxmlformats.org/officeDocument/2006/math">
                    <m:r>
                      <a:rPr lang="en-US" b="0" i="1" smtClean="0">
                        <a:latin typeface="Cambria Math" panose="02040503050406030204" pitchFamily="18" charset="0"/>
                        <a:ea typeface="Cambria Math" panose="02040503050406030204" pitchFamily="18" charset="0"/>
                      </a:rPr>
                      <m:t>𝑞</m:t>
                    </m:r>
                  </m:oMath>
                </a14:m>
                <a:r>
                  <a:rPr lang="en-US" dirty="0" smtClean="0"/>
                  <a:t> our goal is to find </a:t>
                </a:r>
                <a14:m>
                  <m:oMath xmlns:m="http://schemas.openxmlformats.org/officeDocument/2006/math">
                    <m:r>
                      <a:rPr lang="en-US" b="0" i="1" smtClean="0">
                        <a:latin typeface="Cambria Math" panose="02040503050406030204" pitchFamily="18" charset="0"/>
                        <a:ea typeface="Cambria Math" panose="02040503050406030204" pitchFamily="18" charset="0"/>
                      </a:rPr>
                      <m:t>𝑞</m:t>
                    </m:r>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𝑡</m:t>
                        </m:r>
                      </m:e>
                    </m:d>
                  </m:oMath>
                </a14:m>
                <a:r>
                  <a:rPr lang="en-US" dirty="0" smtClean="0"/>
                  <a:t> that satisfies the constraints</a:t>
                </a:r>
              </a:p>
              <a:p>
                <a:r>
                  <a:rPr lang="en-US" dirty="0" smtClean="0"/>
                  <a:t>there are an infinite number of choices for </a:t>
                </a:r>
                <a14:m>
                  <m:oMath xmlns:m="http://schemas.openxmlformats.org/officeDocument/2006/math">
                    <m:r>
                      <a:rPr lang="en-US" b="0" i="1" smtClean="0">
                        <a:latin typeface="Cambria Math" panose="02040503050406030204" pitchFamily="18" charset="0"/>
                        <a:ea typeface="Cambria Math" panose="02040503050406030204" pitchFamily="18" charset="0"/>
                      </a:rPr>
                      <m:t>𝑞</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oMath>
                </a14:m>
                <a:endParaRPr lang="en-US" dirty="0" smtClean="0"/>
              </a:p>
              <a:p>
                <a:pPr lvl="1"/>
                <a:r>
                  <a:rPr lang="en-US" dirty="0" smtClean="0"/>
                  <a:t>it is common to choose “simple” functions to represent </a:t>
                </a:r>
                <a14:m>
                  <m:oMath xmlns:m="http://schemas.openxmlformats.org/officeDocument/2006/math">
                    <m:r>
                      <a:rPr lang="en-US" b="0" i="1" smtClean="0">
                        <a:latin typeface="Cambria Math" panose="02040503050406030204" pitchFamily="18" charset="0"/>
                        <a:ea typeface="Cambria Math" panose="02040503050406030204" pitchFamily="18" charset="0"/>
                      </a:rPr>
                      <m:t>𝑞</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oMath>
                </a14:m>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blipFill rotWithShape="0">
                <a:blip r:embed="rId2"/>
                <a:stretch>
                  <a:fillRect l="-621" t="-1111"/>
                </a:stretch>
              </a:blipFill>
            </p:spPr>
            <p:txBody>
              <a:bodyPr/>
              <a:lstStyle/>
              <a:p>
                <a:r>
                  <a:rPr lang="en-US">
                    <a:noFill/>
                  </a:rPr>
                  <a:t> </a:t>
                </a:r>
              </a:p>
            </p:txBody>
          </p:sp>
        </mc:Fallback>
      </mc:AlternateContent>
    </p:spTree>
    <p:extLst>
      <p:ext uri="{BB962C8B-B14F-4D97-AF65-F5344CB8AC3E}">
        <p14:creationId xmlns:p14="http://schemas.microsoft.com/office/powerpoint/2010/main" val="18367955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Satisfying the constraints with polynomials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59</a:t>
            </a:fld>
            <a:endParaRPr lang="en-US"/>
          </a:p>
        </p:txBody>
      </p:sp>
      <mc:AlternateContent xmlns:mc="http://schemas.openxmlformats.org/markup-compatibility/2006" xmlns:a14="http://schemas.microsoft.com/office/drawing/2010/main">
        <mc:Choice Requires="a14">
          <p:sp>
            <p:nvSpPr>
              <p:cNvPr id="6" name="Content Placeholder 5"/>
              <p:cNvSpPr>
                <a:spLocks noGrp="1"/>
              </p:cNvSpPr>
              <p:nvPr>
                <p:ph sz="quarter" idx="1"/>
              </p:nvPr>
            </p:nvSpPr>
            <p:spPr/>
            <p:txBody>
              <a:bodyPr/>
              <a:lstStyle/>
              <a:p>
                <a:r>
                  <a:rPr lang="en-US" dirty="0" smtClean="0"/>
                  <a:t>suppose that we choose </a:t>
                </a:r>
                <a14:m>
                  <m:oMath xmlns:m="http://schemas.openxmlformats.org/officeDocument/2006/math">
                    <m:r>
                      <a:rPr lang="en-US" i="1">
                        <a:latin typeface="Cambria Math" panose="02040503050406030204" pitchFamily="18" charset="0"/>
                        <a:ea typeface="Cambria Math" panose="02040503050406030204" pitchFamily="18" charset="0"/>
                      </a:rPr>
                      <m:t>𝑞</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oMath>
                </a14:m>
                <a:r>
                  <a:rPr lang="en-US" dirty="0" smtClean="0"/>
                  <a:t> to be a polynomial</a:t>
                </a:r>
              </a:p>
              <a:p>
                <a:r>
                  <a:rPr lang="en-US" dirty="0" smtClean="0"/>
                  <a:t>if we have </a:t>
                </a:r>
                <a14:m>
                  <m:oMath xmlns:m="http://schemas.openxmlformats.org/officeDocument/2006/math">
                    <m:r>
                      <a:rPr lang="en-US" b="0" i="1" smtClean="0">
                        <a:latin typeface="Cambria Math" panose="02040503050406030204" pitchFamily="18" charset="0"/>
                      </a:rPr>
                      <m:t>𝑛</m:t>
                    </m:r>
                  </m:oMath>
                </a14:m>
                <a:r>
                  <a:rPr lang="en-US" dirty="0" smtClean="0"/>
                  <a:t> constraints then we require a polynomial with </a:t>
                </a:r>
                <a14:m>
                  <m:oMath xmlns:m="http://schemas.openxmlformats.org/officeDocument/2006/math">
                    <m:r>
                      <a:rPr lang="en-US" b="0" i="1" smtClean="0">
                        <a:latin typeface="Cambria Math" panose="02040503050406030204" pitchFamily="18" charset="0"/>
                      </a:rPr>
                      <m:t>𝑛</m:t>
                    </m:r>
                  </m:oMath>
                </a14:m>
                <a:r>
                  <a:rPr lang="en-US" dirty="0" smtClean="0"/>
                  <a:t> coefficients that can be chosen to satisfy the constraints</a:t>
                </a:r>
              </a:p>
              <a:p>
                <a:pPr lvl="1"/>
                <a:r>
                  <a:rPr lang="en-US" dirty="0" smtClean="0"/>
                  <a:t>in other words, we require a polynomial of degree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oMath>
                </a14:m>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blipFill rotWithShape="0">
                <a:blip r:embed="rId2"/>
                <a:stretch>
                  <a:fillRect l="-621" t="-1111"/>
                </a:stretch>
              </a:blipFill>
            </p:spPr>
            <p:txBody>
              <a:bodyPr/>
              <a:lstStyle/>
              <a:p>
                <a:r>
                  <a:rPr lang="en-US">
                    <a:noFill/>
                  </a:rPr>
                  <a:t> </a:t>
                </a:r>
              </a:p>
            </p:txBody>
          </p:sp>
        </mc:Fallback>
      </mc:AlternateContent>
    </p:spTree>
    <p:extLst>
      <p:ext uri="{BB962C8B-B14F-4D97-AF65-F5344CB8AC3E}">
        <p14:creationId xmlns:p14="http://schemas.microsoft.com/office/powerpoint/2010/main" val="532554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RPP Cylindrical Manipulator</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6</a:t>
            </a:fld>
            <a:endParaRPr lang="en-US"/>
          </a:p>
        </p:txBody>
      </p:sp>
      <p:pic>
        <p:nvPicPr>
          <p:cNvPr id="7" name="Content Placeholder 6" descr="rpp_invkin.png"/>
          <p:cNvPicPr>
            <a:picLocks noGrp="1" noChangeAspect="1"/>
          </p:cNvPicPr>
          <p:nvPr>
            <p:ph sz="quarter" idx="1"/>
          </p:nvPr>
        </p:nvPicPr>
        <p:blipFill>
          <a:blip r:embed="rId2" cstate="print"/>
          <a:stretch>
            <a:fillRect/>
          </a:stretch>
        </p:blipFill>
        <p:spPr>
          <a:xfrm>
            <a:off x="1769604" y="838200"/>
            <a:ext cx="5604791" cy="5486400"/>
          </a:xfrm>
        </p:spPr>
      </p:pic>
      <p:sp>
        <p:nvSpPr>
          <p:cNvPr id="8" name="TextBox 7"/>
          <p:cNvSpPr txBox="1"/>
          <p:nvPr/>
        </p:nvSpPr>
        <p:spPr>
          <a:xfrm>
            <a:off x="3092908" y="4491335"/>
            <a:ext cx="41229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x</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9" name="TextBox 8"/>
          <p:cNvSpPr txBox="1"/>
          <p:nvPr/>
        </p:nvSpPr>
        <p:spPr>
          <a:xfrm>
            <a:off x="5791200" y="3886200"/>
            <a:ext cx="41229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y</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10" name="TextBox 9"/>
          <p:cNvSpPr txBox="1"/>
          <p:nvPr/>
        </p:nvSpPr>
        <p:spPr>
          <a:xfrm>
            <a:off x="5715000" y="1600200"/>
            <a:ext cx="429926"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o</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11" name="TextBox 10"/>
          <p:cNvSpPr txBox="1"/>
          <p:nvPr/>
        </p:nvSpPr>
        <p:spPr>
          <a:xfrm>
            <a:off x="4800600" y="1219200"/>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3</a:t>
            </a:r>
            <a:endParaRPr lang="en-US" sz="2400" baseline="-25000" dirty="0">
              <a:latin typeface="Times New Roman" pitchFamily="18" charset="0"/>
              <a:cs typeface="Times New Roman" pitchFamily="18" charset="0"/>
            </a:endParaRPr>
          </a:p>
        </p:txBody>
      </p:sp>
      <p:sp>
        <p:nvSpPr>
          <p:cNvPr id="12" name="TextBox 11"/>
          <p:cNvSpPr txBox="1"/>
          <p:nvPr/>
        </p:nvSpPr>
        <p:spPr>
          <a:xfrm>
            <a:off x="3276600" y="1748135"/>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2</a:t>
            </a:r>
            <a:endParaRPr lang="en-US" sz="2400" dirty="0">
              <a:latin typeface="Times New Roman" pitchFamily="18" charset="0"/>
              <a:cs typeface="Times New Roman" pitchFamily="18" charset="0"/>
            </a:endParaRPr>
          </a:p>
        </p:txBody>
      </p:sp>
      <p:sp>
        <p:nvSpPr>
          <p:cNvPr id="13" name="TextBox 12"/>
          <p:cNvSpPr txBox="1"/>
          <p:nvPr/>
        </p:nvSpPr>
        <p:spPr>
          <a:xfrm>
            <a:off x="3276600" y="3198167"/>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1</a:t>
            </a:r>
            <a:endParaRPr lang="en-US" sz="2400" baseline="-25000" dirty="0">
              <a:latin typeface="Times New Roman" pitchFamily="18" charset="0"/>
              <a:cs typeface="Times New Roman" pitchFamily="18" charset="0"/>
            </a:endParaRPr>
          </a:p>
        </p:txBody>
      </p:sp>
      <p:sp>
        <p:nvSpPr>
          <p:cNvPr id="6" name="Right Brace 5"/>
          <p:cNvSpPr/>
          <p:nvPr/>
        </p:nvSpPr>
        <p:spPr>
          <a:xfrm flipH="1">
            <a:off x="5300646" y="1905000"/>
            <a:ext cx="228600" cy="29718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4893094" y="3119734"/>
            <a:ext cx="39626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z</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5" name="TextBox 14"/>
              <p:cNvSpPr txBox="1"/>
              <p:nvPr/>
            </p:nvSpPr>
            <p:spPr>
              <a:xfrm>
                <a:off x="4893094" y="5257800"/>
                <a:ext cx="3274486" cy="825675"/>
              </a:xfrm>
              <a:prstGeom prst="rect">
                <a:avLst/>
              </a:prstGeom>
              <a:noFill/>
            </p:spPr>
            <p:txBody>
              <a:bodyPr wrap="none" rtlCol="0">
                <a:spAutoFit/>
              </a:bodyPr>
              <a:lstStyle/>
              <a:p>
                <a:r>
                  <a:rPr lang="en-US" dirty="0" smtClean="0"/>
                  <a:t>Given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𝑐</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𝑐</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𝑐</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𝑐</m:t>
                                  </m:r>
                                </m:sub>
                              </m:sSub>
                            </m:e>
                          </m:mr>
                        </m:m>
                      </m:e>
                    </m:d>
                  </m:oMath>
                </a14:m>
                <a:r>
                  <a:rPr lang="en-US" dirty="0" smtClean="0"/>
                  <a:t> find </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1</m:t>
                        </m:r>
                      </m:sub>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2</m:t>
                        </m:r>
                      </m:sub>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𝑑</m:t>
                        </m:r>
                      </m:e>
                      <m:sub>
                        <m:r>
                          <a:rPr lang="en-US" b="0" i="1" smtClean="0">
                            <a:latin typeface="Cambria Math" panose="02040503050406030204" pitchFamily="18" charset="0"/>
                          </a:rPr>
                          <m:t>3</m:t>
                        </m:r>
                      </m:sub>
                      <m:sup/>
                    </m:sSubSup>
                  </m:oMath>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4893094" y="5257800"/>
                <a:ext cx="3274486" cy="825675"/>
              </a:xfrm>
              <a:prstGeom prst="rect">
                <a:avLst/>
              </a:prstGeom>
              <a:blipFill rotWithShape="0">
                <a:blip r:embed="rId3"/>
                <a:stretch>
                  <a:fillRect l="-1676"/>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16" name="Ink 15"/>
              <p14:cNvContentPartPr/>
              <p14:nvPr/>
            </p14:nvContentPartPr>
            <p14:xfrm>
              <a:off x="3908520" y="4449240"/>
              <a:ext cx="1888560" cy="1137600"/>
            </p14:xfrm>
          </p:contentPart>
        </mc:Choice>
        <mc:Fallback>
          <p:pic>
            <p:nvPicPr>
              <p:cNvPr id="16" name="Ink 15"/>
              <p:cNvPicPr/>
              <p:nvPr/>
            </p:nvPicPr>
            <p:blipFill>
              <a:blip r:embed="rId5"/>
              <a:stretch>
                <a:fillRect/>
              </a:stretch>
            </p:blipFill>
            <p:spPr>
              <a:xfrm>
                <a:off x="3896280" y="4436280"/>
                <a:ext cx="1912680" cy="1161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7" name="Ink 16"/>
              <p14:cNvContentPartPr/>
              <p14:nvPr/>
            </p14:nvContentPartPr>
            <p14:xfrm>
              <a:off x="2353680" y="3365280"/>
              <a:ext cx="4562280" cy="2748240"/>
            </p14:xfrm>
          </p:contentPart>
        </mc:Choice>
        <mc:Fallback>
          <p:pic>
            <p:nvPicPr>
              <p:cNvPr id="17" name="Ink 16"/>
              <p:cNvPicPr/>
              <p:nvPr/>
            </p:nvPicPr>
            <p:blipFill>
              <a:blip r:embed="rId7"/>
              <a:stretch>
                <a:fillRect/>
              </a:stretch>
            </p:blipFill>
            <p:spPr>
              <a:xfrm>
                <a:off x="2344320" y="3354480"/>
                <a:ext cx="4583880" cy="2766960"/>
              </a:xfrm>
              <a:prstGeom prst="rect">
                <a:avLst/>
              </a:prstGeom>
            </p:spPr>
          </p:pic>
        </mc:Fallback>
      </mc:AlternateContent>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Satisfying the constraints with polynomials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60</a:t>
            </a:fld>
            <a:endParaRPr lang="en-US"/>
          </a:p>
        </p:txBody>
      </p:sp>
      <mc:AlternateContent xmlns:mc="http://schemas.openxmlformats.org/markup-compatibility/2006" xmlns:a14="http://schemas.microsoft.com/office/drawing/2010/main">
        <mc:Choice Requires="a14">
          <p:sp>
            <p:nvSpPr>
              <p:cNvPr id="6" name="Content Placeholder 5"/>
              <p:cNvSpPr>
                <a:spLocks noGrp="1"/>
              </p:cNvSpPr>
              <p:nvPr>
                <p:ph sz="quarter" idx="1"/>
              </p:nvPr>
            </p:nvSpPr>
            <p:spPr/>
            <p:txBody>
              <a:bodyPr/>
              <a:lstStyle/>
              <a:p>
                <a:r>
                  <a:rPr lang="en-US" dirty="0" smtClean="0"/>
                  <a:t>suppose that we have joint value and joint velocity constraints</a:t>
                </a:r>
              </a:p>
              <a:p>
                <a:pPr marL="731520" lvl="1" indent="-457200">
                  <a:buFont typeface="+mj-lt"/>
                  <a:buAutoNum type="arabicPeriod"/>
                </a:pP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oMath>
                </a14:m>
                <a:endParaRPr lang="en-US" b="0" dirty="0" smtClean="0"/>
              </a:p>
              <a:p>
                <a:pPr marL="731520" lvl="1" indent="-457200">
                  <a:buFont typeface="+mj-lt"/>
                  <a:buAutoNum type="arabicPeriod"/>
                </a:pPr>
                <a14:m>
                  <m:oMath xmlns:m="http://schemas.openxmlformats.org/officeDocument/2006/math">
                    <m:r>
                      <a:rPr lang="en-US" i="1">
                        <a:latin typeface="Cambria Math" panose="02040503050406030204" pitchFamily="18" charset="0"/>
                      </a:rPr>
                      <m:t>𝑞</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𝑓</m:t>
                        </m:r>
                      </m:sub>
                    </m:sSub>
                  </m:oMath>
                </a14:m>
                <a:endParaRPr lang="en-US" dirty="0" smtClean="0"/>
              </a:p>
              <a:p>
                <a:pPr marL="731520" lvl="1" indent="-457200">
                  <a:buFont typeface="+mj-lt"/>
                  <a:buAutoNum type="arabicPeriod"/>
                </a:pPr>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0</m:t>
                        </m:r>
                      </m:sub>
                    </m:sSub>
                  </m:oMath>
                </a14:m>
                <a:endParaRPr lang="en-US" dirty="0" smtClean="0"/>
              </a:p>
              <a:p>
                <a:pPr marL="731520" lvl="1" indent="-457200">
                  <a:buFont typeface="+mj-lt"/>
                  <a:buAutoNum type="arabicPeriod"/>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𝑓</m:t>
                        </m:r>
                      </m:sub>
                    </m:sSub>
                  </m:oMath>
                </a14:m>
                <a:endParaRPr lang="en-US" dirty="0"/>
              </a:p>
              <a:p>
                <a:endParaRPr lang="en-US" dirty="0" smtClean="0"/>
              </a:p>
              <a:p>
                <a:r>
                  <a:rPr lang="en-US" dirty="0" smtClean="0"/>
                  <a:t>we require a polynomial of degree 3 to represent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oMath>
                </a14:m>
                <a:endParaRPr lang="en-US" dirty="0" smtClean="0"/>
              </a:p>
              <a:p>
                <a:pPr lvl="1"/>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𝑏𝑡</m:t>
                    </m:r>
                    <m:r>
                      <a:rPr lang="en-US" b="0" i="1" smtClean="0">
                        <a:latin typeface="Cambria Math" panose="02040503050406030204" pitchFamily="18" charset="0"/>
                      </a:rPr>
                      <m:t>+</m:t>
                    </m:r>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3</m:t>
                        </m:r>
                      </m:sup>
                    </m:sSup>
                  </m:oMath>
                </a14:m>
                <a:endParaRPr lang="en-US" b="0" dirty="0" smtClean="0"/>
              </a:p>
              <a:p>
                <a:pPr lvl="1"/>
                <a:endParaRPr lang="en-US" dirty="0" smtClean="0"/>
              </a:p>
              <a:p>
                <a:r>
                  <a:rPr lang="en-US" dirty="0" smtClean="0"/>
                  <a:t>the derivative of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oMath>
                </a14:m>
                <a:r>
                  <a:rPr lang="en-US" dirty="0" smtClean="0"/>
                  <a:t> is easy to compute</a:t>
                </a:r>
              </a:p>
              <a:p>
                <a:pPr lvl="1"/>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𝑞</m:t>
                        </m:r>
                      </m:e>
                    </m:acc>
                    <m:d>
                      <m:dPr>
                        <m:ctrlPr>
                          <a:rPr lang="en-US"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+2</m:t>
                    </m:r>
                    <m:r>
                      <a:rPr lang="en-US" b="0" i="1" smtClean="0">
                        <a:latin typeface="Cambria Math" panose="02040503050406030204" pitchFamily="18" charset="0"/>
                      </a:rPr>
                      <m:t>𝑐𝑡</m:t>
                    </m:r>
                    <m:r>
                      <a:rPr lang="en-US" b="0" i="1" smtClean="0">
                        <a:latin typeface="Cambria Math" panose="02040503050406030204" pitchFamily="18" charset="0"/>
                      </a:rPr>
                      <m:t>+3</m:t>
                    </m:r>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oMath>
                </a14:m>
                <a:endParaRPr lang="en-US" dirty="0"/>
              </a:p>
              <a:p>
                <a:pPr marL="731520" lvl="1" indent="-457200">
                  <a:buFont typeface="+mj-lt"/>
                  <a:buAutoNum type="arabicPeriod"/>
                </a:pPr>
                <a:endParaRPr lang="en-US" dirty="0"/>
              </a:p>
              <a:p>
                <a:pPr marL="731520" lvl="1" indent="-457200">
                  <a:buFont typeface="+mj-lt"/>
                  <a:buAutoNum type="arabicPeriod"/>
                </a:pP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blipFill rotWithShape="0">
                <a:blip r:embed="rId2"/>
                <a:stretch>
                  <a:fillRect l="-621" t="-1111" r="-207"/>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7" name="Ink 6"/>
              <p14:cNvContentPartPr/>
              <p14:nvPr/>
            </p14:nvContentPartPr>
            <p14:xfrm>
              <a:off x="2395440" y="1380240"/>
              <a:ext cx="2765160" cy="1593000"/>
            </p14:xfrm>
          </p:contentPart>
        </mc:Choice>
        <mc:Fallback>
          <p:pic>
            <p:nvPicPr>
              <p:cNvPr id="7" name="Ink 6"/>
              <p:cNvPicPr/>
              <p:nvPr/>
            </p:nvPicPr>
            <p:blipFill>
              <a:blip r:embed="rId4"/>
              <a:stretch>
                <a:fillRect/>
              </a:stretch>
            </p:blipFill>
            <p:spPr>
              <a:xfrm>
                <a:off x="2388600" y="1371240"/>
                <a:ext cx="2781000" cy="1612080"/>
              </a:xfrm>
              <a:prstGeom prst="rect">
                <a:avLst/>
              </a:prstGeom>
            </p:spPr>
          </p:pic>
        </mc:Fallback>
      </mc:AlternateContent>
    </p:spTree>
    <p:extLst>
      <p:ext uri="{BB962C8B-B14F-4D97-AF65-F5344CB8AC3E}">
        <p14:creationId xmlns:p14="http://schemas.microsoft.com/office/powerpoint/2010/main" val="16988890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Satisfying the constraints with polynomials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61</a:t>
            </a:fld>
            <a:endParaRPr lang="en-US"/>
          </a:p>
        </p:txBody>
      </p:sp>
      <mc:AlternateContent xmlns:mc="http://schemas.openxmlformats.org/markup-compatibility/2006" xmlns:a14="http://schemas.microsoft.com/office/drawing/2010/main">
        <mc:Choice Requires="a14">
          <p:sp>
            <p:nvSpPr>
              <p:cNvPr id="6" name="Content Placeholder 5"/>
              <p:cNvSpPr>
                <a:spLocks noGrp="1"/>
              </p:cNvSpPr>
              <p:nvPr>
                <p:ph sz="quarter" idx="1"/>
              </p:nvPr>
            </p:nvSpPr>
            <p:spPr/>
            <p:txBody>
              <a:bodyPr/>
              <a:lstStyle/>
              <a:p>
                <a:r>
                  <a:rPr lang="en-US" dirty="0" smtClean="0"/>
                  <a:t>equating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oMath>
                </a14:m>
                <a:r>
                  <a:rPr lang="en-US" dirty="0" smtClean="0"/>
                  <a:t> and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smtClean="0"/>
                  <a:t> to each of the constraints yields:</a:t>
                </a:r>
              </a:p>
              <a:p>
                <a:endParaRPr lang="en-US" dirty="0" smtClean="0"/>
              </a:p>
              <a:p>
                <a:pPr marL="731520" lvl="1" indent="-457200">
                  <a:buFont typeface="+mj-lt"/>
                  <a:buAutoNum type="arabicPeriod"/>
                </a:pP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𝑐</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𝑡</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r>
                      <a:rPr lang="en-US" b="0" i="1" smtClean="0">
                        <a:latin typeface="Cambria Math" panose="02040503050406030204" pitchFamily="18" charset="0"/>
                      </a:rPr>
                      <m:t>𝑑</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𝑡</m:t>
                        </m:r>
                      </m:e>
                      <m:sub>
                        <m:r>
                          <a:rPr lang="en-US" b="0" i="1" smtClean="0">
                            <a:latin typeface="Cambria Math" panose="02040503050406030204" pitchFamily="18" charset="0"/>
                          </a:rPr>
                          <m:t>0</m:t>
                        </m:r>
                      </m:sub>
                      <m:sup>
                        <m:r>
                          <a:rPr lang="en-US" b="0" i="1" smtClean="0">
                            <a:latin typeface="Cambria Math" panose="02040503050406030204" pitchFamily="18" charset="0"/>
                          </a:rPr>
                          <m:t>3</m:t>
                        </m:r>
                      </m:sup>
                    </m:sSubSup>
                  </m:oMath>
                </a14:m>
                <a:endParaRPr lang="en-US" b="0" dirty="0" smtClean="0"/>
              </a:p>
              <a:p>
                <a:pPr marL="731520" lvl="1" indent="-457200">
                  <a:buFont typeface="+mj-lt"/>
                  <a:buAutoNum type="arabicPeriod"/>
                </a:pPr>
                <a14:m>
                  <m:oMath xmlns:m="http://schemas.openxmlformats.org/officeDocument/2006/math">
                    <m:r>
                      <a:rPr lang="en-US" i="1">
                        <a:latin typeface="Cambria Math" panose="02040503050406030204" pitchFamily="18" charset="0"/>
                      </a:rPr>
                      <m:t>𝑞</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𝑓</m:t>
                        </m:r>
                      </m:sub>
                    </m:sSub>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r>
                      <a:rPr lang="en-US" i="1">
                        <a:latin typeface="Cambria Math" panose="02040503050406030204" pitchFamily="18" charset="0"/>
                      </a:rPr>
                      <m:t>+</m:t>
                    </m:r>
                    <m:r>
                      <a:rPr lang="en-US" i="1">
                        <a:latin typeface="Cambria Math" panose="02040503050406030204" pitchFamily="18" charset="0"/>
                      </a:rPr>
                      <m:t>𝑐</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b="0" i="1" smtClean="0">
                            <a:latin typeface="Cambria Math" panose="02040503050406030204" pitchFamily="18" charset="0"/>
                          </a:rPr>
                          <m:t>𝑓</m:t>
                        </m:r>
                      </m:sub>
                      <m:sup>
                        <m:r>
                          <a:rPr lang="en-US" i="1">
                            <a:latin typeface="Cambria Math" panose="02040503050406030204" pitchFamily="18" charset="0"/>
                          </a:rPr>
                          <m:t>2</m:t>
                        </m:r>
                      </m:sup>
                    </m:sSubSup>
                    <m:r>
                      <a:rPr lang="en-US" i="1">
                        <a:latin typeface="Cambria Math" panose="02040503050406030204" pitchFamily="18" charset="0"/>
                      </a:rPr>
                      <m:t>+</m:t>
                    </m:r>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b="0" i="1" smtClean="0">
                            <a:latin typeface="Cambria Math" panose="02040503050406030204" pitchFamily="18" charset="0"/>
                          </a:rPr>
                          <m:t>𝑓</m:t>
                        </m:r>
                      </m:sub>
                      <m:sup>
                        <m:r>
                          <a:rPr lang="en-US" i="1">
                            <a:latin typeface="Cambria Math" panose="02040503050406030204" pitchFamily="18" charset="0"/>
                          </a:rPr>
                          <m:t>3</m:t>
                        </m:r>
                      </m:sup>
                    </m:sSubSup>
                  </m:oMath>
                </a14:m>
                <a:endParaRPr lang="en-US" dirty="0" smtClean="0"/>
              </a:p>
              <a:p>
                <a:pPr marL="731520" lvl="1" indent="-457200">
                  <a:buFont typeface="+mj-lt"/>
                  <a:buAutoNum type="arabicPeriod"/>
                </a:pPr>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+2</m:t>
                    </m:r>
                    <m:r>
                      <a:rPr lang="en-US" b="0" i="1" smtClean="0">
                        <a:latin typeface="Cambria Math" panose="02040503050406030204" pitchFamily="18" charset="0"/>
                      </a:rPr>
                      <m:t>𝑐</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r>
                      <a:rPr lang="en-US" b="0" i="1" smtClean="0">
                        <a:latin typeface="Cambria Math" panose="02040503050406030204" pitchFamily="18" charset="0"/>
                      </a:rPr>
                      <m:t>+3</m:t>
                    </m:r>
                    <m:r>
                      <a:rPr lang="en-US" b="0" i="1" smtClean="0">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i="1">
                            <a:latin typeface="Cambria Math" panose="02040503050406030204" pitchFamily="18" charset="0"/>
                          </a:rPr>
                          <m:t>0</m:t>
                        </m:r>
                      </m:sub>
                      <m:sup>
                        <m:r>
                          <a:rPr lang="en-US" i="1">
                            <a:latin typeface="Cambria Math" panose="02040503050406030204" pitchFamily="18" charset="0"/>
                          </a:rPr>
                          <m:t>2</m:t>
                        </m:r>
                      </m:sup>
                    </m:sSubSup>
                  </m:oMath>
                </a14:m>
                <a:endParaRPr lang="en-US" dirty="0" smtClean="0"/>
              </a:p>
              <a:p>
                <a:pPr marL="731520" lvl="1" indent="-457200">
                  <a:buFont typeface="+mj-lt"/>
                  <a:buAutoNum type="arabicPeriod"/>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𝑓</m:t>
                        </m:r>
                      </m:sub>
                    </m:sSub>
                    <m:r>
                      <a:rPr lang="en-US" b="0" i="1" smtClean="0">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+2</m:t>
                    </m:r>
                    <m:r>
                      <a:rPr lang="en-US" i="1">
                        <a:latin typeface="Cambria Math" panose="02040503050406030204" pitchFamily="18" charset="0"/>
                      </a:rPr>
                      <m:t>𝑐</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r>
                      <a:rPr lang="en-US" i="1">
                        <a:latin typeface="Cambria Math" panose="02040503050406030204" pitchFamily="18" charset="0"/>
                      </a:rPr>
                      <m:t>+3</m:t>
                    </m:r>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b="0" i="1" smtClean="0">
                            <a:latin typeface="Cambria Math" panose="02040503050406030204" pitchFamily="18" charset="0"/>
                          </a:rPr>
                          <m:t>𝑓</m:t>
                        </m:r>
                      </m:sub>
                      <m:sup>
                        <m:r>
                          <a:rPr lang="en-US" i="1">
                            <a:latin typeface="Cambria Math" panose="02040503050406030204" pitchFamily="18" charset="0"/>
                          </a:rPr>
                          <m:t>2</m:t>
                        </m:r>
                      </m:sup>
                    </m:sSubSup>
                  </m:oMath>
                </a14:m>
                <a:endParaRPr lang="en-US" dirty="0"/>
              </a:p>
              <a:p>
                <a:endParaRPr lang="en-US" dirty="0" smtClean="0"/>
              </a:p>
              <a:p>
                <a:pPr marL="0" indent="0">
                  <a:buNone/>
                </a:pPr>
                <a:r>
                  <a:rPr lang="en-US" dirty="0" smtClean="0"/>
                  <a:t>which is a linear system of 4 equations with 4 unknowns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 </m:t>
                    </m:r>
                    <m:r>
                      <a:rPr lang="en-US" b="0" i="1" smtClean="0">
                        <a:latin typeface="Cambria Math" panose="02040503050406030204" pitchFamily="18" charset="0"/>
                      </a:rPr>
                      <m:t>𝑐</m:t>
                    </m:r>
                    <m:r>
                      <a:rPr lang="en-US" b="0" i="1" smtClean="0">
                        <a:latin typeface="Cambria Math" panose="02040503050406030204" pitchFamily="18" charset="0"/>
                      </a:rPr>
                      <m:t>, </m:t>
                    </m:r>
                    <m:r>
                      <a:rPr lang="en-US" b="0" i="1" smtClean="0">
                        <a:latin typeface="Cambria Math" panose="02040503050406030204" pitchFamily="18" charset="0"/>
                      </a:rPr>
                      <m:t>𝑑</m:t>
                    </m:r>
                    <m:r>
                      <a:rPr lang="en-US" b="0" i="1" smtClean="0">
                        <a:latin typeface="Cambria Math" panose="02040503050406030204" pitchFamily="18" charset="0"/>
                      </a:rPr>
                      <m:t>)</m:t>
                    </m:r>
                  </m:oMath>
                </a14:m>
                <a:endParaRPr lang="en-US" dirty="0"/>
              </a:p>
              <a:p>
                <a:pPr marL="731520" lvl="1" indent="-457200">
                  <a:buFont typeface="+mj-lt"/>
                  <a:buAutoNum type="arabicPeriod"/>
                </a:pPr>
                <a:endParaRPr lang="en-US" dirty="0"/>
              </a:p>
              <a:p>
                <a:pPr marL="731520" lvl="1" indent="-457200">
                  <a:buFont typeface="+mj-lt"/>
                  <a:buAutoNum type="arabicPeriod"/>
                </a:pP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blipFill rotWithShape="0">
                <a:blip r:embed="rId2"/>
                <a:stretch>
                  <a:fillRect l="-1241" t="-1111"/>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7" name="Ink 6"/>
              <p14:cNvContentPartPr/>
              <p14:nvPr/>
            </p14:nvContentPartPr>
            <p14:xfrm>
              <a:off x="3379320" y="1734480"/>
              <a:ext cx="5676480" cy="4521960"/>
            </p14:xfrm>
          </p:contentPart>
        </mc:Choice>
        <mc:Fallback>
          <p:pic>
            <p:nvPicPr>
              <p:cNvPr id="7" name="Ink 6"/>
              <p:cNvPicPr/>
              <p:nvPr/>
            </p:nvPicPr>
            <p:blipFill>
              <a:blip r:embed="rId4"/>
              <a:stretch>
                <a:fillRect/>
              </a:stretch>
            </p:blipFill>
            <p:spPr>
              <a:xfrm>
                <a:off x="3368520" y="1725840"/>
                <a:ext cx="5700600" cy="4543200"/>
              </a:xfrm>
              <a:prstGeom prst="rect">
                <a:avLst/>
              </a:prstGeom>
            </p:spPr>
          </p:pic>
        </mc:Fallback>
      </mc:AlternateContent>
    </p:spTree>
    <p:extLst>
      <p:ext uri="{BB962C8B-B14F-4D97-AF65-F5344CB8AC3E}">
        <p14:creationId xmlns:p14="http://schemas.microsoft.com/office/powerpoint/2010/main" val="32721274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62</a:t>
            </a:fld>
            <a:endParaRPr lang="en-US"/>
          </a:p>
        </p:txBody>
      </p:sp>
      <mc:AlternateContent xmlns:mc="http://schemas.openxmlformats.org/markup-compatibility/2006" xmlns:a14="http://schemas.microsoft.com/office/drawing/2010/main">
        <mc:Choice Requires="a14">
          <p:sp>
            <p:nvSpPr>
              <p:cNvPr id="6" name="Content Placeholder 5"/>
              <p:cNvSpPr>
                <a:spLocks noGrp="1"/>
              </p:cNvSpPr>
              <p:nvPr>
                <p:ph sz="quarter" idx="1"/>
              </p:nvPr>
            </p:nvSpPr>
            <p:spPr/>
            <p:txBody>
              <a:bodyPr/>
              <a:lstStyle/>
              <a:p>
                <a:r>
                  <a:rPr lang="en-US" dirty="0" smtClean="0"/>
                  <a:t>consider the following constraints where the robot is stationary at the start and end of the movement</a:t>
                </a:r>
              </a:p>
              <a:p>
                <a:endParaRPr lang="en-US" dirty="0" smtClean="0"/>
              </a:p>
              <a:p>
                <a:pPr marL="731520" lvl="1" indent="-457200">
                  <a:buFont typeface="+mj-lt"/>
                  <a:buAutoNum type="arabicPeriod"/>
                </a:pP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𝜃</m:t>
                    </m:r>
                    <m:d>
                      <m:dPr>
                        <m:ctrlPr>
                          <a:rPr lang="en-US" i="1">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=10</m:t>
                    </m:r>
                  </m:oMath>
                </a14:m>
                <a:endParaRPr lang="en-US" b="0" dirty="0" smtClean="0"/>
              </a:p>
              <a:p>
                <a:pPr marL="731520" lvl="1" indent="-457200">
                  <a:buFont typeface="+mj-lt"/>
                  <a:buAutoNum type="arabicPeriod"/>
                </a:pPr>
                <a14:m>
                  <m:oMath xmlns:m="http://schemas.openxmlformats.org/officeDocument/2006/math">
                    <m:r>
                      <a:rPr lang="en-US" i="1">
                        <a:latin typeface="Cambria Math" panose="02040503050406030204" pitchFamily="18" charset="0"/>
                      </a:rPr>
                      <m:t>𝑞</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e>
                    </m:d>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𝜃</m:t>
                    </m:r>
                    <m:d>
                      <m:dPr>
                        <m:ctrlPr>
                          <a:rPr lang="en-US" i="1">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m:t>
                    </m:r>
                    <m:r>
                      <a:rPr lang="en-US" i="1" smtClean="0">
                        <a:latin typeface="Cambria Math" panose="02040503050406030204" pitchFamily="18" charset="0"/>
                      </a:rPr>
                      <m:t>8</m:t>
                    </m:r>
                    <m:r>
                      <a:rPr lang="en-US" b="0" i="1" smtClean="0">
                        <a:latin typeface="Cambria Math" panose="02040503050406030204" pitchFamily="18" charset="0"/>
                      </a:rPr>
                      <m:t>0</m:t>
                    </m:r>
                  </m:oMath>
                </a14:m>
                <a:endParaRPr lang="en-US" dirty="0" smtClean="0"/>
              </a:p>
              <a:p>
                <a:pPr marL="731520" lvl="1" indent="-457200">
                  <a:buFont typeface="+mj-lt"/>
                  <a:buAutoNum type="arabicPeriod"/>
                </a:pPr>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𝜃</m:t>
                        </m:r>
                      </m:e>
                    </m:acc>
                    <m:d>
                      <m:dPr>
                        <m:ctrlPr>
                          <a:rPr lang="en-US" i="1">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i="1" smtClean="0">
                        <a:latin typeface="Cambria Math" panose="02040503050406030204" pitchFamily="18" charset="0"/>
                      </a:rPr>
                      <m:t>0</m:t>
                    </m:r>
                  </m:oMath>
                </a14:m>
                <a:endParaRPr lang="en-US" dirty="0" smtClean="0"/>
              </a:p>
              <a:p>
                <a:pPr marL="731520" lvl="1" indent="-457200">
                  <a:buFont typeface="+mj-lt"/>
                  <a:buAutoNum type="arabicPeriod"/>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𝜃</m:t>
                        </m:r>
                      </m:e>
                    </m:acc>
                    <m:d>
                      <m:dPr>
                        <m:ctrlPr>
                          <a:rPr lang="en-US" i="1">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m:t>
                    </m:r>
                    <m:r>
                      <a:rPr lang="en-US" i="1" smtClean="0">
                        <a:latin typeface="Cambria Math" panose="02040503050406030204" pitchFamily="18" charset="0"/>
                      </a:rPr>
                      <m:t>0</m:t>
                    </m:r>
                  </m:oMath>
                </a14:m>
                <a:endParaRPr lang="en-US" dirty="0"/>
              </a:p>
              <a:p>
                <a:pPr marL="274320" lvl="1" indent="0">
                  <a:buNone/>
                </a:pPr>
                <a:endParaRPr lang="en-US" dirty="0"/>
              </a:p>
              <a:p>
                <a:pPr marL="731520" lvl="1" indent="-457200">
                  <a:buFont typeface="+mj-lt"/>
                  <a:buAutoNum type="arabicPeriod"/>
                </a:pP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blipFill rotWithShape="0">
                <a:blip r:embed="rId2"/>
                <a:stretch>
                  <a:fillRect l="-621" t="-1111"/>
                </a:stretch>
              </a:blipFill>
            </p:spPr>
            <p:txBody>
              <a:bodyPr/>
              <a:lstStyle/>
              <a:p>
                <a:r>
                  <a:rPr lang="en-US">
                    <a:noFill/>
                  </a:rPr>
                  <a:t> </a:t>
                </a:r>
              </a:p>
            </p:txBody>
          </p:sp>
        </mc:Fallback>
      </mc:AlternateContent>
    </p:spTree>
    <p:extLst>
      <p:ext uri="{BB962C8B-B14F-4D97-AF65-F5344CB8AC3E}">
        <p14:creationId xmlns:p14="http://schemas.microsoft.com/office/powerpoint/2010/main" val="32070297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Joint angle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63</a:t>
            </a:fld>
            <a:endParaRPr lang="en-US"/>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77791" y="1691796"/>
            <a:ext cx="5388418" cy="3779207"/>
          </a:xfrm>
        </p:spPr>
      </p:pic>
      <p:sp>
        <p:nvSpPr>
          <p:cNvPr id="8" name="TextBox 7"/>
          <p:cNvSpPr txBox="1"/>
          <p:nvPr/>
        </p:nvSpPr>
        <p:spPr>
          <a:xfrm>
            <a:off x="2667000" y="2057400"/>
            <a:ext cx="668773" cy="369332"/>
          </a:xfrm>
          <a:prstGeom prst="rect">
            <a:avLst/>
          </a:prstGeom>
          <a:noFill/>
        </p:spPr>
        <p:txBody>
          <a:bodyPr wrap="none" rtlCol="0">
            <a:spAutoFit/>
          </a:bodyPr>
          <a:lstStyle/>
          <a:p>
            <a:r>
              <a:rPr lang="en-US" dirty="0" smtClean="0"/>
              <a:t>cubic</a:t>
            </a:r>
            <a:endParaRPr lang="en-US" dirty="0"/>
          </a:p>
        </p:txBody>
      </p:sp>
      <p:sp>
        <p:nvSpPr>
          <p:cNvPr id="9" name="Right Arrow 8"/>
          <p:cNvSpPr/>
          <p:nvPr/>
        </p:nvSpPr>
        <p:spPr>
          <a:xfrm>
            <a:off x="1877791" y="4953000"/>
            <a:ext cx="332009"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flipH="1">
            <a:off x="6934200" y="1828800"/>
            <a:ext cx="332009"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614753" y="4882634"/>
                <a:ext cx="12630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𝜃</m:t>
                      </m:r>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=10</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614753" y="4882634"/>
                <a:ext cx="1263038" cy="369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266209" y="1758434"/>
                <a:ext cx="12630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𝜃</m:t>
                      </m:r>
                      <m:d>
                        <m:dPr>
                          <m:ctrlPr>
                            <a:rPr lang="en-US" i="1">
                              <a:latin typeface="Cambria Math" panose="02040503050406030204" pitchFamily="18" charset="0"/>
                            </a:rPr>
                          </m:ctrlPr>
                        </m:dPr>
                        <m:e>
                          <m:r>
                            <a:rPr lang="en-US" i="1">
                              <a:latin typeface="Cambria Math" panose="02040503050406030204" pitchFamily="18" charset="0"/>
                            </a:rPr>
                            <m:t>3</m:t>
                          </m:r>
                        </m:e>
                      </m:d>
                      <m:r>
                        <a:rPr lang="en-US" i="1">
                          <a:latin typeface="Cambria Math" panose="02040503050406030204" pitchFamily="18" charset="0"/>
                        </a:rPr>
                        <m:t>=80</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7266209" y="1758434"/>
                <a:ext cx="1263038"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6" name="Ink 5"/>
              <p14:cNvContentPartPr/>
              <p14:nvPr/>
            </p14:nvContentPartPr>
            <p14:xfrm>
              <a:off x="3024720" y="821880"/>
              <a:ext cx="3546000" cy="495000"/>
            </p14:xfrm>
          </p:contentPart>
        </mc:Choice>
        <mc:Fallback>
          <p:pic>
            <p:nvPicPr>
              <p:cNvPr id="6" name="Ink 5"/>
              <p:cNvPicPr/>
              <p:nvPr/>
            </p:nvPicPr>
            <p:blipFill>
              <a:blip r:embed="rId6"/>
              <a:stretch>
                <a:fillRect/>
              </a:stretch>
            </p:blipFill>
            <p:spPr>
              <a:xfrm>
                <a:off x="3013920" y="811080"/>
                <a:ext cx="3567960" cy="518400"/>
              </a:xfrm>
              <a:prstGeom prst="rect">
                <a:avLst/>
              </a:prstGeom>
            </p:spPr>
          </p:pic>
        </mc:Fallback>
      </mc:AlternateContent>
    </p:spTree>
    <p:extLst>
      <p:ext uri="{BB962C8B-B14F-4D97-AF65-F5344CB8AC3E}">
        <p14:creationId xmlns:p14="http://schemas.microsoft.com/office/powerpoint/2010/main" val="2508428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Joint velocity</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64</a:t>
            </a:fld>
            <a:endParaRPr lang="en-US"/>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77791" y="1691796"/>
            <a:ext cx="5388418" cy="3779207"/>
          </a:xfrm>
        </p:spPr>
      </p:pic>
      <p:sp>
        <p:nvSpPr>
          <p:cNvPr id="8" name="TextBox 7"/>
          <p:cNvSpPr txBox="1"/>
          <p:nvPr/>
        </p:nvSpPr>
        <p:spPr>
          <a:xfrm>
            <a:off x="2667000" y="2057400"/>
            <a:ext cx="1048685" cy="369332"/>
          </a:xfrm>
          <a:prstGeom prst="rect">
            <a:avLst/>
          </a:prstGeom>
          <a:noFill/>
        </p:spPr>
        <p:txBody>
          <a:bodyPr wrap="none" rtlCol="0">
            <a:spAutoFit/>
          </a:bodyPr>
          <a:lstStyle/>
          <a:p>
            <a:r>
              <a:rPr lang="en-US" dirty="0" smtClean="0"/>
              <a:t>quadratic</a:t>
            </a:r>
            <a:endParaRPr lang="en-US" dirty="0"/>
          </a:p>
        </p:txBody>
      </p:sp>
      <p:sp>
        <p:nvSpPr>
          <p:cNvPr id="9" name="Right Arrow 8"/>
          <p:cNvSpPr/>
          <p:nvPr/>
        </p:nvSpPr>
        <p:spPr>
          <a:xfrm>
            <a:off x="1877791" y="4953000"/>
            <a:ext cx="332009"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742993" y="4876222"/>
                <a:ext cx="1134798"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=0</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742993" y="4876222"/>
                <a:ext cx="1134798" cy="382156"/>
              </a:xfrm>
              <a:prstGeom prst="rect">
                <a:avLst/>
              </a:prstGeom>
              <a:blipFill rotWithShape="0">
                <a:blip r:embed="rId3"/>
                <a:stretch>
                  <a:fillRect/>
                </a:stretch>
              </a:blipFill>
            </p:spPr>
            <p:txBody>
              <a:bodyPr/>
              <a:lstStyle/>
              <a:p>
                <a:r>
                  <a:rPr lang="en-US">
                    <a:noFill/>
                  </a:rPr>
                  <a:t> </a:t>
                </a:r>
              </a:p>
            </p:txBody>
          </p:sp>
        </mc:Fallback>
      </mc:AlternateContent>
      <p:sp>
        <p:nvSpPr>
          <p:cNvPr id="11" name="Right Arrow 10"/>
          <p:cNvSpPr/>
          <p:nvPr/>
        </p:nvSpPr>
        <p:spPr>
          <a:xfrm flipH="1">
            <a:off x="6934200" y="4942500"/>
            <a:ext cx="332009"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7266209" y="4865722"/>
                <a:ext cx="1134798"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d>
                        <m:dPr>
                          <m:ctrlPr>
                            <a:rPr lang="en-US" i="1">
                              <a:latin typeface="Cambria Math" panose="02040503050406030204" pitchFamily="18" charset="0"/>
                            </a:rPr>
                          </m:ctrlPr>
                        </m:dPr>
                        <m:e>
                          <m:r>
                            <a:rPr lang="en-US" i="1">
                              <a:latin typeface="Cambria Math" panose="02040503050406030204" pitchFamily="18" charset="0"/>
                            </a:rPr>
                            <m:t>3</m:t>
                          </m:r>
                        </m:e>
                      </m:d>
                      <m:r>
                        <a:rPr lang="en-US" i="1">
                          <a:latin typeface="Cambria Math" panose="02040503050406030204" pitchFamily="18" charset="0"/>
                        </a:rPr>
                        <m:t>=0</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7266209" y="4865722"/>
                <a:ext cx="1134798" cy="38215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6" name="Ink 5"/>
              <p14:cNvContentPartPr/>
              <p14:nvPr/>
            </p14:nvContentPartPr>
            <p14:xfrm>
              <a:off x="3402720" y="927720"/>
              <a:ext cx="2994480" cy="506160"/>
            </p14:xfrm>
          </p:contentPart>
        </mc:Choice>
        <mc:Fallback>
          <p:pic>
            <p:nvPicPr>
              <p:cNvPr id="6" name="Ink 5"/>
              <p:cNvPicPr/>
              <p:nvPr/>
            </p:nvPicPr>
            <p:blipFill>
              <a:blip r:embed="rId6"/>
              <a:stretch>
                <a:fillRect/>
              </a:stretch>
            </p:blipFill>
            <p:spPr>
              <a:xfrm>
                <a:off x="3390840" y="916920"/>
                <a:ext cx="3013200" cy="530280"/>
              </a:xfrm>
              <a:prstGeom prst="rect">
                <a:avLst/>
              </a:prstGeom>
            </p:spPr>
          </p:pic>
        </mc:Fallback>
      </mc:AlternateContent>
    </p:spTree>
    <p:extLst>
      <p:ext uri="{BB962C8B-B14F-4D97-AF65-F5344CB8AC3E}">
        <p14:creationId xmlns:p14="http://schemas.microsoft.com/office/powerpoint/2010/main" val="19877288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Joint acceleration</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65</a:t>
            </a:fld>
            <a:endParaRPr lang="en-US"/>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77791" y="1691796"/>
            <a:ext cx="5388418" cy="3779207"/>
          </a:xfrm>
        </p:spPr>
      </p:pic>
      <p:sp>
        <p:nvSpPr>
          <p:cNvPr id="8" name="TextBox 7"/>
          <p:cNvSpPr txBox="1"/>
          <p:nvPr/>
        </p:nvSpPr>
        <p:spPr>
          <a:xfrm>
            <a:off x="3048000" y="2057400"/>
            <a:ext cx="702436" cy="369332"/>
          </a:xfrm>
          <a:prstGeom prst="rect">
            <a:avLst/>
          </a:prstGeom>
          <a:noFill/>
        </p:spPr>
        <p:txBody>
          <a:bodyPr wrap="none" rtlCol="0">
            <a:spAutoFit/>
          </a:bodyPr>
          <a:lstStyle/>
          <a:p>
            <a:r>
              <a:rPr lang="en-US" dirty="0" smtClean="0"/>
              <a:t>linear</a:t>
            </a:r>
            <a:endParaRPr lang="en-US" dirty="0"/>
          </a:p>
        </p:txBody>
      </p:sp>
      <mc:AlternateContent xmlns:mc="http://schemas.openxmlformats.org/markup-compatibility/2006">
        <mc:Choice xmlns:p14="http://schemas.microsoft.com/office/powerpoint/2010/main" Requires="p14">
          <p:contentPart p14:bwMode="auto" r:id="rId3">
            <p14:nvContentPartPr>
              <p14:cNvPr id="6" name="Ink 5"/>
              <p14:cNvContentPartPr/>
              <p14:nvPr/>
            </p14:nvContentPartPr>
            <p14:xfrm>
              <a:off x="3033360" y="854280"/>
              <a:ext cx="2218320" cy="478800"/>
            </p14:xfrm>
          </p:contentPart>
        </mc:Choice>
        <mc:Fallback>
          <p:pic>
            <p:nvPicPr>
              <p:cNvPr id="6" name="Ink 5"/>
              <p:cNvPicPr/>
              <p:nvPr/>
            </p:nvPicPr>
            <p:blipFill>
              <a:blip r:embed="rId4"/>
              <a:stretch>
                <a:fillRect/>
              </a:stretch>
            </p:blipFill>
            <p:spPr>
              <a:xfrm>
                <a:off x="3024000" y="846720"/>
                <a:ext cx="2241000" cy="499320"/>
              </a:xfrm>
              <a:prstGeom prst="rect">
                <a:avLst/>
              </a:prstGeom>
            </p:spPr>
          </p:pic>
        </mc:Fallback>
      </mc:AlternateContent>
    </p:spTree>
    <p:extLst>
      <p:ext uri="{BB962C8B-B14F-4D97-AF65-F5344CB8AC3E}">
        <p14:creationId xmlns:p14="http://schemas.microsoft.com/office/powerpoint/2010/main" val="10909704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Satisfying the constraints with polynomials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66</a:t>
            </a:fld>
            <a:endParaRPr lang="en-US"/>
          </a:p>
        </p:txBody>
      </p:sp>
      <mc:AlternateContent xmlns:mc="http://schemas.openxmlformats.org/markup-compatibility/2006" xmlns:a14="http://schemas.microsoft.com/office/drawing/2010/main">
        <mc:Choice Requires="a14">
          <p:sp>
            <p:nvSpPr>
              <p:cNvPr id="6" name="Content Placeholder 5"/>
              <p:cNvSpPr>
                <a:spLocks noGrp="1"/>
              </p:cNvSpPr>
              <p:nvPr>
                <p:ph sz="quarter" idx="1"/>
              </p:nvPr>
            </p:nvSpPr>
            <p:spPr/>
            <p:txBody>
              <a:bodyPr/>
              <a:lstStyle/>
              <a:p>
                <a:r>
                  <a:rPr lang="en-US" dirty="0" smtClean="0"/>
                  <a:t>suppose that we have joint value, joint velocity, and joint acceleration  constraints</a:t>
                </a:r>
              </a:p>
              <a:p>
                <a:pPr marL="731520" lvl="1" indent="-457200">
                  <a:buFont typeface="+mj-lt"/>
                  <a:buAutoNum type="arabicPeriod"/>
                </a:pP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oMath>
                </a14:m>
                <a:endParaRPr lang="en-US" b="0" dirty="0" smtClean="0"/>
              </a:p>
              <a:p>
                <a:pPr marL="731520" lvl="1" indent="-457200">
                  <a:buFont typeface="+mj-lt"/>
                  <a:buAutoNum type="arabicPeriod"/>
                </a:pPr>
                <a14:m>
                  <m:oMath xmlns:m="http://schemas.openxmlformats.org/officeDocument/2006/math">
                    <m:r>
                      <a:rPr lang="en-US" i="1">
                        <a:latin typeface="Cambria Math" panose="02040503050406030204" pitchFamily="18" charset="0"/>
                      </a:rPr>
                      <m:t>𝑞</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𝑓</m:t>
                        </m:r>
                      </m:sub>
                    </m:sSub>
                  </m:oMath>
                </a14:m>
                <a:endParaRPr lang="en-US" dirty="0" smtClean="0"/>
              </a:p>
              <a:p>
                <a:pPr marL="731520" lvl="1" indent="-457200">
                  <a:buFont typeface="+mj-lt"/>
                  <a:buAutoNum type="arabicPeriod"/>
                </a:pPr>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0</m:t>
                        </m:r>
                      </m:sub>
                    </m:sSub>
                  </m:oMath>
                </a14:m>
                <a:endParaRPr lang="en-US" dirty="0" smtClean="0"/>
              </a:p>
              <a:p>
                <a:pPr marL="731520" lvl="1" indent="-457200">
                  <a:buFont typeface="+mj-lt"/>
                  <a:buAutoNum type="arabicPeriod"/>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𝑓</m:t>
                        </m:r>
                      </m:sub>
                    </m:sSub>
                  </m:oMath>
                </a14:m>
                <a:endParaRPr lang="en-US" dirty="0" smtClean="0"/>
              </a:p>
              <a:p>
                <a:pPr marL="731520" lvl="1" indent="-457200">
                  <a:buFont typeface="+mj-lt"/>
                  <a:buAutoNum type="arabicPeriod"/>
                </a:pP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0</m:t>
                        </m:r>
                      </m:sub>
                    </m:sSub>
                  </m:oMath>
                </a14:m>
                <a:endParaRPr lang="en-US" dirty="0"/>
              </a:p>
              <a:p>
                <a:pPr marL="731520" lvl="1" indent="-457200">
                  <a:buFont typeface="+mj-lt"/>
                  <a:buAutoNum type="arabicPeriod"/>
                </a:pP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𝑓</m:t>
                        </m:r>
                      </m:sub>
                    </m:sSub>
                  </m:oMath>
                </a14:m>
                <a:endParaRPr lang="en-US" dirty="0"/>
              </a:p>
              <a:p>
                <a:endParaRPr lang="en-US" dirty="0" smtClean="0"/>
              </a:p>
              <a:p>
                <a:endParaRPr lang="en-US" dirty="0"/>
              </a:p>
              <a:p>
                <a:pPr marL="731520" lvl="1" indent="-457200">
                  <a:buFont typeface="+mj-lt"/>
                  <a:buAutoNum type="arabicPeriod"/>
                </a:pPr>
                <a:endParaRPr lang="en-US" dirty="0"/>
              </a:p>
              <a:p>
                <a:pPr marL="731520" lvl="1" indent="-457200">
                  <a:buFont typeface="+mj-lt"/>
                  <a:buAutoNum type="arabicPeriod"/>
                </a:pP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blipFill rotWithShape="0">
                <a:blip r:embed="rId2"/>
                <a:stretch>
                  <a:fillRect l="-621" t="-1111"/>
                </a:stretch>
              </a:blipFill>
            </p:spPr>
            <p:txBody>
              <a:bodyPr/>
              <a:lstStyle/>
              <a:p>
                <a:r>
                  <a:rPr lang="en-US">
                    <a:noFill/>
                  </a:rPr>
                  <a:t> </a:t>
                </a:r>
              </a:p>
            </p:txBody>
          </p:sp>
        </mc:Fallback>
      </mc:AlternateContent>
    </p:spTree>
    <p:extLst>
      <p:ext uri="{BB962C8B-B14F-4D97-AF65-F5344CB8AC3E}">
        <p14:creationId xmlns:p14="http://schemas.microsoft.com/office/powerpoint/2010/main" val="34180872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Satisfying the constraints with polynomials</a:t>
            </a:r>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67</a:t>
            </a:fld>
            <a:endParaRPr lang="en-US"/>
          </a:p>
        </p:txBody>
      </p:sp>
      <mc:AlternateContent xmlns:mc="http://schemas.openxmlformats.org/markup-compatibility/2006" xmlns:a14="http://schemas.microsoft.com/office/drawing/2010/main">
        <mc:Choice Requires="a14">
          <p:sp>
            <p:nvSpPr>
              <p:cNvPr id="6" name="Content Placeholder 5"/>
              <p:cNvSpPr>
                <a:spLocks noGrp="1"/>
              </p:cNvSpPr>
              <p:nvPr>
                <p:ph sz="quarter" idx="1"/>
              </p:nvPr>
            </p:nvSpPr>
            <p:spPr/>
            <p:txBody>
              <a:bodyPr/>
              <a:lstStyle/>
              <a:p>
                <a:r>
                  <a:rPr lang="en-US" dirty="0" smtClean="0"/>
                  <a:t>we require a polynomial of degree 5 </a:t>
                </a:r>
                <a:r>
                  <a:rPr lang="en-US" dirty="0"/>
                  <a:t>to represent </a:t>
                </a:r>
                <a14:m>
                  <m:oMath xmlns:m="http://schemas.openxmlformats.org/officeDocument/2006/math">
                    <m:r>
                      <a:rPr lang="en-US" i="1">
                        <a:latin typeface="Cambria Math" panose="02040503050406030204" pitchFamily="18" charset="0"/>
                      </a:rPr>
                      <m:t>𝑞</m:t>
                    </m:r>
                    <m:d>
                      <m:dPr>
                        <m:ctrlPr>
                          <a:rPr lang="en-US" i="1">
                            <a:latin typeface="Cambria Math" panose="02040503050406030204" pitchFamily="18" charset="0"/>
                          </a:rPr>
                        </m:ctrlPr>
                      </m:dPr>
                      <m:e>
                        <m:r>
                          <a:rPr lang="en-US" i="1">
                            <a:latin typeface="Cambria Math" panose="02040503050406030204" pitchFamily="18" charset="0"/>
                          </a:rPr>
                          <m:t>𝑡</m:t>
                        </m:r>
                      </m:e>
                    </m:d>
                  </m:oMath>
                </a14:m>
                <a:endParaRPr lang="en-US" dirty="0"/>
              </a:p>
              <a:p>
                <a:pPr lvl="1"/>
                <a14:m>
                  <m:oMath xmlns:m="http://schemas.openxmlformats.org/officeDocument/2006/math">
                    <m:r>
                      <a:rPr lang="en-US" i="1">
                        <a:latin typeface="Cambria Math" panose="02040503050406030204" pitchFamily="18" charset="0"/>
                      </a:rPr>
                      <m:t>𝑞</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𝑏𝑡</m:t>
                    </m:r>
                    <m:r>
                      <a:rPr lang="en-US" i="1">
                        <a:latin typeface="Cambria Math" panose="02040503050406030204" pitchFamily="18" charset="0"/>
                      </a:rPr>
                      <m:t>+</m:t>
                    </m:r>
                    <m:r>
                      <a:rPr lang="en-US" i="1">
                        <a:latin typeface="Cambria Math" panose="02040503050406030204" pitchFamily="18" charset="0"/>
                      </a:rPr>
                      <m:t>𝑐</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3</m:t>
                        </m:r>
                      </m:sup>
                    </m:sSup>
                    <m:r>
                      <a:rPr lang="en-US" b="0" i="1" smtClean="0">
                        <a:latin typeface="Cambria Math" panose="02040503050406030204" pitchFamily="18" charset="0"/>
                      </a:rPr>
                      <m:t>+</m:t>
                    </m:r>
                    <m:r>
                      <a:rPr lang="en-US" b="0" i="1" smtClean="0">
                        <a:latin typeface="Cambria Math" panose="02040503050406030204" pitchFamily="18" charset="0"/>
                      </a:rPr>
                      <m:t>𝑒</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4</m:t>
                        </m:r>
                      </m:sup>
                    </m:sSup>
                    <m:r>
                      <a:rPr lang="en-US" b="0" i="1" smtClean="0">
                        <a:latin typeface="Cambria Math" panose="02040503050406030204" pitchFamily="18" charset="0"/>
                      </a:rPr>
                      <m:t>+</m:t>
                    </m:r>
                    <m:r>
                      <a:rPr lang="en-US" b="0" i="1" smtClean="0">
                        <a:latin typeface="Cambria Math" panose="02040503050406030204" pitchFamily="18" charset="0"/>
                      </a:rPr>
                      <m:t>𝑓</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5</m:t>
                        </m:r>
                      </m:sup>
                    </m:sSup>
                  </m:oMath>
                </a14:m>
                <a:endParaRPr lang="en-US" dirty="0"/>
              </a:p>
              <a:p>
                <a:pPr lvl="1"/>
                <a:endParaRPr lang="en-US" dirty="0"/>
              </a:p>
              <a:p>
                <a:r>
                  <a:rPr lang="en-US" dirty="0"/>
                  <a:t>the </a:t>
                </a:r>
                <a:r>
                  <a:rPr lang="en-US" dirty="0" smtClean="0"/>
                  <a:t>derivatives </a:t>
                </a:r>
                <a:r>
                  <a:rPr lang="en-US" dirty="0"/>
                  <a:t>of </a:t>
                </a:r>
                <a14:m>
                  <m:oMath xmlns:m="http://schemas.openxmlformats.org/officeDocument/2006/math">
                    <m:r>
                      <a:rPr lang="en-US" i="1">
                        <a:latin typeface="Cambria Math" panose="02040503050406030204" pitchFamily="18" charset="0"/>
                      </a:rPr>
                      <m:t>𝑞</m:t>
                    </m:r>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a:t> </a:t>
                </a:r>
                <a:r>
                  <a:rPr lang="en-US" dirty="0" smtClean="0"/>
                  <a:t>are </a:t>
                </a:r>
                <a:r>
                  <a:rPr lang="en-US" dirty="0"/>
                  <a:t>easy to compute</a:t>
                </a:r>
              </a:p>
              <a:p>
                <a:pPr lvl="1"/>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+2</m:t>
                    </m:r>
                    <m:r>
                      <a:rPr lang="en-US" i="1">
                        <a:latin typeface="Cambria Math" panose="02040503050406030204" pitchFamily="18" charset="0"/>
                      </a:rPr>
                      <m:t>𝑐𝑡</m:t>
                    </m:r>
                    <m:r>
                      <a:rPr lang="en-US" i="1">
                        <a:latin typeface="Cambria Math" panose="02040503050406030204" pitchFamily="18" charset="0"/>
                      </a:rPr>
                      <m:t>+3</m:t>
                    </m:r>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r>
                      <a:rPr lang="en-US" b="0" i="1" smtClean="0">
                        <a:latin typeface="Cambria Math" panose="02040503050406030204" pitchFamily="18" charset="0"/>
                      </a:rPr>
                      <m:t>+4</m:t>
                    </m:r>
                    <m:r>
                      <a:rPr lang="en-US" b="0" i="1" smtClean="0">
                        <a:latin typeface="Cambria Math" panose="02040503050406030204" pitchFamily="18" charset="0"/>
                      </a:rPr>
                      <m:t>𝑒</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3</m:t>
                        </m:r>
                      </m:sup>
                    </m:sSup>
                    <m:r>
                      <a:rPr lang="en-US" b="0" i="1" smtClean="0">
                        <a:latin typeface="Cambria Math" panose="02040503050406030204" pitchFamily="18" charset="0"/>
                      </a:rPr>
                      <m:t>+5</m:t>
                    </m:r>
                    <m:r>
                      <a:rPr lang="en-US" b="0" i="1" smtClean="0">
                        <a:latin typeface="Cambria Math" panose="02040503050406030204" pitchFamily="18" charset="0"/>
                      </a:rPr>
                      <m:t>𝑓</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4</m:t>
                        </m:r>
                      </m:sup>
                    </m:sSup>
                  </m:oMath>
                </a14:m>
                <a:endParaRPr lang="en-US" b="0" dirty="0" smtClean="0"/>
              </a:p>
              <a:p>
                <a:pPr lvl="1"/>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𝑞</m:t>
                        </m:r>
                      </m:e>
                    </m:acc>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=2</m:t>
                    </m:r>
                    <m:r>
                      <a:rPr lang="en-US" i="1">
                        <a:latin typeface="Cambria Math" panose="02040503050406030204" pitchFamily="18" charset="0"/>
                      </a:rPr>
                      <m:t>𝑐</m:t>
                    </m:r>
                    <m:r>
                      <a:rPr lang="en-US" i="1">
                        <a:latin typeface="Cambria Math" panose="02040503050406030204" pitchFamily="18" charset="0"/>
                      </a:rPr>
                      <m:t>+6</m:t>
                    </m:r>
                    <m:r>
                      <a:rPr lang="en-US" i="1">
                        <a:latin typeface="Cambria Math" panose="02040503050406030204" pitchFamily="18" charset="0"/>
                      </a:rPr>
                      <m:t>𝑑𝑡</m:t>
                    </m:r>
                    <m:r>
                      <a:rPr lang="en-US" i="1">
                        <a:latin typeface="Cambria Math" panose="02040503050406030204" pitchFamily="18" charset="0"/>
                      </a:rPr>
                      <m:t>+12</m:t>
                    </m:r>
                    <m:r>
                      <a:rPr lang="en-US" i="1">
                        <a:latin typeface="Cambria Math" panose="02040503050406030204" pitchFamily="18" charset="0"/>
                      </a:rPr>
                      <m:t>𝑒</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b="0" i="1" smtClean="0">
                            <a:latin typeface="Cambria Math" panose="02040503050406030204" pitchFamily="18" charset="0"/>
                          </a:rPr>
                          <m:t>2</m:t>
                        </m:r>
                      </m:sup>
                    </m:sSup>
                    <m:r>
                      <a:rPr lang="en-US" i="1">
                        <a:latin typeface="Cambria Math" panose="02040503050406030204" pitchFamily="18" charset="0"/>
                      </a:rPr>
                      <m:t>+</m:t>
                    </m:r>
                    <m:r>
                      <a:rPr lang="en-US" b="0" i="1" smtClean="0">
                        <a:latin typeface="Cambria Math" panose="02040503050406030204" pitchFamily="18" charset="0"/>
                      </a:rPr>
                      <m:t>20</m:t>
                    </m:r>
                    <m:r>
                      <a:rPr lang="en-US" i="1">
                        <a:latin typeface="Cambria Math" panose="02040503050406030204" pitchFamily="18" charset="0"/>
                      </a:rPr>
                      <m:t>𝑓</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b="0" i="1" smtClean="0">
                            <a:latin typeface="Cambria Math" panose="02040503050406030204" pitchFamily="18" charset="0"/>
                          </a:rPr>
                          <m:t>3</m:t>
                        </m:r>
                      </m:sup>
                    </m:sSup>
                  </m:oMath>
                </a14:m>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blipFill rotWithShape="0">
                <a:blip r:embed="rId2"/>
                <a:stretch>
                  <a:fillRect l="-621" t="-1111"/>
                </a:stretch>
              </a:blipFill>
            </p:spPr>
            <p:txBody>
              <a:bodyPr/>
              <a:lstStyle/>
              <a:p>
                <a:r>
                  <a:rPr lang="en-US">
                    <a:noFill/>
                  </a:rPr>
                  <a:t> </a:t>
                </a:r>
              </a:p>
            </p:txBody>
          </p:sp>
        </mc:Fallback>
      </mc:AlternateContent>
    </p:spTree>
    <p:extLst>
      <p:ext uri="{BB962C8B-B14F-4D97-AF65-F5344CB8AC3E}">
        <p14:creationId xmlns:p14="http://schemas.microsoft.com/office/powerpoint/2010/main" val="16172154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Satisfying the constraints with polynomials</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68</a:t>
            </a:fld>
            <a:endParaRPr lang="en-US"/>
          </a:p>
        </p:txBody>
      </p:sp>
      <mc:AlternateContent xmlns:mc="http://schemas.openxmlformats.org/markup-compatibility/2006" xmlns:a14="http://schemas.microsoft.com/office/drawing/2010/main">
        <mc:Choice Requires="a14">
          <p:sp>
            <p:nvSpPr>
              <p:cNvPr id="6" name="Content Placeholder 5"/>
              <p:cNvSpPr>
                <a:spLocks noGrp="1"/>
              </p:cNvSpPr>
              <p:nvPr>
                <p:ph sz="quarter" idx="1"/>
              </p:nvPr>
            </p:nvSpPr>
            <p:spPr/>
            <p:txBody>
              <a:bodyPr/>
              <a:lstStyle/>
              <a:p>
                <a:r>
                  <a:rPr lang="en-US" dirty="0" smtClean="0"/>
                  <a:t>equating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oMath>
                </a14:m>
                <a:r>
                  <a:rPr lang="en-US" dirty="0" smtClean="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smtClean="0"/>
                  <a:t>, and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𝑞</m:t>
                        </m:r>
                      </m:e>
                    </m:acc>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smtClean="0"/>
                  <a:t> to each of the constraints yields:</a:t>
                </a:r>
              </a:p>
              <a:p>
                <a:endParaRPr lang="en-US" dirty="0" smtClean="0"/>
              </a:p>
              <a:p>
                <a:pPr marL="731520" lvl="1" indent="-457200">
                  <a:buFont typeface="+mj-lt"/>
                  <a:buAutoNum type="arabicPeriod"/>
                </a:pP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𝑐</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𝑡</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r>
                      <a:rPr lang="en-US" b="0" i="1" smtClean="0">
                        <a:latin typeface="Cambria Math" panose="02040503050406030204" pitchFamily="18" charset="0"/>
                      </a:rPr>
                      <m:t>𝑑</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𝑡</m:t>
                        </m:r>
                      </m:e>
                      <m:sub>
                        <m:r>
                          <a:rPr lang="en-US" b="0" i="1" smtClean="0">
                            <a:latin typeface="Cambria Math" panose="02040503050406030204" pitchFamily="18" charset="0"/>
                          </a:rPr>
                          <m:t>0</m:t>
                        </m:r>
                      </m:sub>
                      <m:sup>
                        <m:r>
                          <a:rPr lang="en-US" b="0" i="1" smtClean="0">
                            <a:latin typeface="Cambria Math" panose="02040503050406030204" pitchFamily="18" charset="0"/>
                          </a:rPr>
                          <m:t>3</m:t>
                        </m:r>
                      </m:sup>
                    </m:sSubSup>
                  </m:oMath>
                </a14:m>
                <a:endParaRPr lang="en-US" b="0" dirty="0" smtClean="0"/>
              </a:p>
              <a:p>
                <a:pPr marL="731520" lvl="1" indent="-457200">
                  <a:buFont typeface="+mj-lt"/>
                  <a:buAutoNum type="arabicPeriod"/>
                </a:pPr>
                <a14:m>
                  <m:oMath xmlns:m="http://schemas.openxmlformats.org/officeDocument/2006/math">
                    <m:r>
                      <a:rPr lang="en-US" i="1">
                        <a:latin typeface="Cambria Math" panose="02040503050406030204" pitchFamily="18" charset="0"/>
                      </a:rPr>
                      <m:t>𝑞</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𝑓</m:t>
                        </m:r>
                      </m:sub>
                    </m:sSub>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r>
                      <a:rPr lang="en-US" i="1">
                        <a:latin typeface="Cambria Math" panose="02040503050406030204" pitchFamily="18" charset="0"/>
                      </a:rPr>
                      <m:t>+</m:t>
                    </m:r>
                    <m:r>
                      <a:rPr lang="en-US" i="1">
                        <a:latin typeface="Cambria Math" panose="02040503050406030204" pitchFamily="18" charset="0"/>
                      </a:rPr>
                      <m:t>𝑐</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b="0" i="1" smtClean="0">
                            <a:latin typeface="Cambria Math" panose="02040503050406030204" pitchFamily="18" charset="0"/>
                          </a:rPr>
                          <m:t>𝑓</m:t>
                        </m:r>
                      </m:sub>
                      <m:sup>
                        <m:r>
                          <a:rPr lang="en-US" i="1">
                            <a:latin typeface="Cambria Math" panose="02040503050406030204" pitchFamily="18" charset="0"/>
                          </a:rPr>
                          <m:t>2</m:t>
                        </m:r>
                      </m:sup>
                    </m:sSubSup>
                    <m:r>
                      <a:rPr lang="en-US" i="1">
                        <a:latin typeface="Cambria Math" panose="02040503050406030204" pitchFamily="18" charset="0"/>
                      </a:rPr>
                      <m:t>+</m:t>
                    </m:r>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b="0" i="1" smtClean="0">
                            <a:latin typeface="Cambria Math" panose="02040503050406030204" pitchFamily="18" charset="0"/>
                          </a:rPr>
                          <m:t>𝑓</m:t>
                        </m:r>
                      </m:sub>
                      <m:sup>
                        <m:r>
                          <a:rPr lang="en-US" i="1">
                            <a:latin typeface="Cambria Math" panose="02040503050406030204" pitchFamily="18" charset="0"/>
                          </a:rPr>
                          <m:t>3</m:t>
                        </m:r>
                      </m:sup>
                    </m:sSubSup>
                  </m:oMath>
                </a14:m>
                <a:endParaRPr lang="en-US" dirty="0" smtClean="0"/>
              </a:p>
              <a:p>
                <a:pPr marL="731520" lvl="1" indent="-457200">
                  <a:buFont typeface="+mj-lt"/>
                  <a:buAutoNum type="arabicPeriod"/>
                </a:pPr>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+2</m:t>
                    </m:r>
                    <m:r>
                      <a:rPr lang="en-US" b="0" i="1" smtClean="0">
                        <a:latin typeface="Cambria Math" panose="02040503050406030204" pitchFamily="18" charset="0"/>
                      </a:rPr>
                      <m:t>𝑐</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r>
                      <a:rPr lang="en-US" b="0" i="1" smtClean="0">
                        <a:latin typeface="Cambria Math" panose="02040503050406030204" pitchFamily="18" charset="0"/>
                      </a:rPr>
                      <m:t>+3</m:t>
                    </m:r>
                    <m:r>
                      <a:rPr lang="en-US" b="0" i="1" smtClean="0">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i="1">
                            <a:latin typeface="Cambria Math" panose="02040503050406030204" pitchFamily="18" charset="0"/>
                          </a:rPr>
                          <m:t>0</m:t>
                        </m:r>
                      </m:sub>
                      <m:sup>
                        <m:r>
                          <a:rPr lang="en-US" i="1">
                            <a:latin typeface="Cambria Math" panose="02040503050406030204" pitchFamily="18" charset="0"/>
                          </a:rPr>
                          <m:t>2</m:t>
                        </m:r>
                      </m:sup>
                    </m:sSubSup>
                  </m:oMath>
                </a14:m>
                <a:endParaRPr lang="en-US" dirty="0" smtClean="0"/>
              </a:p>
              <a:p>
                <a:pPr marL="731520" lvl="1" indent="-457200">
                  <a:buFont typeface="+mj-lt"/>
                  <a:buAutoNum type="arabicPeriod"/>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𝑓</m:t>
                        </m:r>
                      </m:sub>
                    </m:sSub>
                    <m:r>
                      <a:rPr lang="en-US" b="0" i="1" smtClean="0">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+2</m:t>
                    </m:r>
                    <m:r>
                      <a:rPr lang="en-US" i="1">
                        <a:latin typeface="Cambria Math" panose="02040503050406030204" pitchFamily="18" charset="0"/>
                      </a:rPr>
                      <m:t>𝑐</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r>
                      <a:rPr lang="en-US" i="1">
                        <a:latin typeface="Cambria Math" panose="02040503050406030204" pitchFamily="18" charset="0"/>
                      </a:rPr>
                      <m:t>+3</m:t>
                    </m:r>
                    <m:r>
                      <a:rPr lang="en-US" i="1">
                        <a:latin typeface="Cambria Math" panose="02040503050406030204" pitchFamily="18" charset="0"/>
                      </a:rPr>
                      <m:t>𝑑</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b="0" i="1" smtClean="0">
                            <a:latin typeface="Cambria Math" panose="02040503050406030204" pitchFamily="18" charset="0"/>
                          </a:rPr>
                          <m:t>𝑓</m:t>
                        </m:r>
                      </m:sub>
                      <m:sup>
                        <m:r>
                          <a:rPr lang="en-US" i="1">
                            <a:latin typeface="Cambria Math" panose="02040503050406030204" pitchFamily="18" charset="0"/>
                          </a:rPr>
                          <m:t>2</m:t>
                        </m:r>
                      </m:sup>
                    </m:sSubSup>
                  </m:oMath>
                </a14:m>
                <a:endParaRPr lang="en-US" dirty="0" smtClean="0"/>
              </a:p>
              <a:p>
                <a:pPr marL="731520" lvl="1" indent="-457200">
                  <a:buFont typeface="+mj-lt"/>
                  <a:buAutoNum type="arabicPeriod"/>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e>
                    </m:d>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𝑐</m:t>
                    </m:r>
                    <m:r>
                      <a:rPr lang="en-US" i="1">
                        <a:latin typeface="Cambria Math" panose="02040503050406030204" pitchFamily="18" charset="0"/>
                      </a:rPr>
                      <m:t>+6</m:t>
                    </m:r>
                    <m:r>
                      <a:rPr lang="en-US" i="1">
                        <a:latin typeface="Cambria Math" panose="02040503050406030204" pitchFamily="18" charset="0"/>
                      </a:rPr>
                      <m:t>𝑑</m:t>
                    </m:r>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r>
                      <a:rPr lang="en-US" i="1">
                        <a:latin typeface="Cambria Math" panose="02040503050406030204" pitchFamily="18" charset="0"/>
                      </a:rPr>
                      <m:t>+12</m:t>
                    </m:r>
                    <m:r>
                      <a:rPr lang="en-US" i="1">
                        <a:latin typeface="Cambria Math" panose="02040503050406030204" pitchFamily="18" charset="0"/>
                      </a:rPr>
                      <m:t>𝑒</m:t>
                    </m:r>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𝑡</m:t>
                        </m:r>
                      </m:e>
                      <m:sub>
                        <m:r>
                          <a:rPr lang="en-US" b="0" i="1" smtClean="0">
                            <a:latin typeface="Cambria Math" panose="02040503050406030204" pitchFamily="18" charset="0"/>
                          </a:rPr>
                          <m:t>0</m:t>
                        </m:r>
                      </m:sub>
                      <m:sup>
                        <m:r>
                          <a:rPr lang="en-US" b="0" i="1" smtClean="0">
                            <a:latin typeface="Cambria Math" panose="02040503050406030204" pitchFamily="18" charset="0"/>
                          </a:rPr>
                          <m:t>2</m:t>
                        </m:r>
                      </m:sup>
                    </m:sSubSup>
                    <m:r>
                      <a:rPr lang="en-US" i="1">
                        <a:latin typeface="Cambria Math" panose="02040503050406030204" pitchFamily="18" charset="0"/>
                      </a:rPr>
                      <m:t>+20</m:t>
                    </m:r>
                    <m:r>
                      <a:rPr lang="en-US" i="1">
                        <a:latin typeface="Cambria Math" panose="02040503050406030204" pitchFamily="18" charset="0"/>
                      </a:rPr>
                      <m:t>𝑓</m:t>
                    </m:r>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𝑡</m:t>
                        </m:r>
                      </m:e>
                      <m:sub>
                        <m:r>
                          <a:rPr lang="en-US" b="0" i="1" smtClean="0">
                            <a:latin typeface="Cambria Math" panose="02040503050406030204" pitchFamily="18" charset="0"/>
                          </a:rPr>
                          <m:t>0</m:t>
                        </m:r>
                      </m:sub>
                      <m:sup>
                        <m:r>
                          <a:rPr lang="en-US" b="0" i="1" smtClean="0">
                            <a:latin typeface="Cambria Math" panose="02040503050406030204" pitchFamily="18" charset="0"/>
                          </a:rPr>
                          <m:t>3</m:t>
                        </m:r>
                      </m:sup>
                    </m:sSubSup>
                  </m:oMath>
                </a14:m>
                <a:endParaRPr lang="en-US" dirty="0" smtClean="0"/>
              </a:p>
              <a:p>
                <a:pPr marL="731520" lvl="1" indent="-457200">
                  <a:buFont typeface="+mj-lt"/>
                  <a:buAutoNum type="arabicPeriod"/>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ea typeface="Cambria Math" panose="02040503050406030204" pitchFamily="18" charset="0"/>
                          </a:rPr>
                          <m:t>𝑓</m:t>
                        </m:r>
                      </m:sub>
                    </m:sSub>
                    <m:r>
                      <a:rPr lang="en-US" i="1">
                        <a:latin typeface="Cambria Math" panose="02040503050406030204" pitchFamily="18" charset="0"/>
                      </a:rPr>
                      <m:t>=2</m:t>
                    </m:r>
                    <m:r>
                      <a:rPr lang="en-US" i="1">
                        <a:latin typeface="Cambria Math" panose="02040503050406030204" pitchFamily="18" charset="0"/>
                      </a:rPr>
                      <m:t>𝑐</m:t>
                    </m:r>
                    <m:r>
                      <a:rPr lang="en-US" i="1">
                        <a:latin typeface="Cambria Math" panose="02040503050406030204" pitchFamily="18" charset="0"/>
                      </a:rPr>
                      <m:t>+6</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r>
                      <a:rPr lang="en-US" i="1">
                        <a:latin typeface="Cambria Math" panose="02040503050406030204" pitchFamily="18" charset="0"/>
                      </a:rPr>
                      <m:t>+12</m:t>
                    </m:r>
                    <m:r>
                      <a:rPr lang="en-US" i="1">
                        <a:latin typeface="Cambria Math" panose="02040503050406030204" pitchFamily="18" charset="0"/>
                      </a:rPr>
                      <m:t>𝑒</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b="0" i="1" smtClean="0">
                            <a:latin typeface="Cambria Math" panose="02040503050406030204" pitchFamily="18" charset="0"/>
                          </a:rPr>
                          <m:t>𝑓</m:t>
                        </m:r>
                      </m:sub>
                      <m:sup>
                        <m:r>
                          <a:rPr lang="en-US" i="1">
                            <a:latin typeface="Cambria Math" panose="02040503050406030204" pitchFamily="18" charset="0"/>
                          </a:rPr>
                          <m:t>2</m:t>
                        </m:r>
                      </m:sup>
                    </m:sSubSup>
                    <m:r>
                      <a:rPr lang="en-US" i="1">
                        <a:latin typeface="Cambria Math" panose="02040503050406030204" pitchFamily="18" charset="0"/>
                      </a:rPr>
                      <m:t>+20</m:t>
                    </m:r>
                    <m:r>
                      <a:rPr lang="en-US" i="1">
                        <a:latin typeface="Cambria Math" panose="02040503050406030204" pitchFamily="18" charset="0"/>
                      </a:rPr>
                      <m:t>𝑓</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b="0" i="1" smtClean="0">
                            <a:latin typeface="Cambria Math" panose="02040503050406030204" pitchFamily="18" charset="0"/>
                          </a:rPr>
                          <m:t>𝑓</m:t>
                        </m:r>
                      </m:sub>
                      <m:sup>
                        <m:r>
                          <a:rPr lang="en-US" i="1">
                            <a:latin typeface="Cambria Math" panose="02040503050406030204" pitchFamily="18" charset="0"/>
                          </a:rPr>
                          <m:t>3</m:t>
                        </m:r>
                      </m:sup>
                    </m:sSubSup>
                  </m:oMath>
                </a14:m>
                <a:endParaRPr lang="en-US" dirty="0"/>
              </a:p>
              <a:p>
                <a:pPr marL="0" indent="0">
                  <a:buNone/>
                </a:pPr>
                <a:endParaRPr lang="en-US" dirty="0" smtClean="0"/>
              </a:p>
              <a:p>
                <a:pPr marL="0" indent="0">
                  <a:buNone/>
                </a:pPr>
                <a:r>
                  <a:rPr lang="en-US" dirty="0" smtClean="0"/>
                  <a:t>which is a linear system of 6 equations with 6 unknowns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r>
                      <a:rPr lang="en-US" b="0" i="1" smtClean="0">
                        <a:latin typeface="Cambria Math" panose="02040503050406030204" pitchFamily="18" charset="0"/>
                      </a:rPr>
                      <m:t>, </m:t>
                    </m:r>
                    <m:r>
                      <a:rPr lang="en-US" b="0" i="1" smtClean="0">
                        <a:latin typeface="Cambria Math" panose="02040503050406030204" pitchFamily="18" charset="0"/>
                      </a:rPr>
                      <m:t>𝑐</m:t>
                    </m:r>
                    <m:r>
                      <a:rPr lang="en-US" b="0" i="1" smtClean="0">
                        <a:latin typeface="Cambria Math" panose="02040503050406030204" pitchFamily="18" charset="0"/>
                      </a:rPr>
                      <m:t>, </m:t>
                    </m:r>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oMath>
                </a14:m>
                <a:endParaRPr lang="en-US" dirty="0"/>
              </a:p>
              <a:p>
                <a:pPr marL="731520" lvl="1" indent="-457200">
                  <a:buFont typeface="+mj-lt"/>
                  <a:buAutoNum type="arabicPeriod"/>
                </a:pPr>
                <a:endParaRPr lang="en-US" dirty="0"/>
              </a:p>
              <a:p>
                <a:pPr marL="731520" lvl="1" indent="-457200">
                  <a:buFont typeface="+mj-lt"/>
                  <a:buAutoNum type="arabicPeriod"/>
                </a:pP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blipFill rotWithShape="0">
                <a:blip r:embed="rId2"/>
                <a:stretch>
                  <a:fillRect l="-1241" t="-1111" r="-138"/>
                </a:stretch>
              </a:blipFill>
            </p:spPr>
            <p:txBody>
              <a:bodyPr/>
              <a:lstStyle/>
              <a:p>
                <a:r>
                  <a:rPr lang="en-US">
                    <a:noFill/>
                  </a:rPr>
                  <a:t> </a:t>
                </a:r>
              </a:p>
            </p:txBody>
          </p:sp>
        </mc:Fallback>
      </mc:AlternateContent>
    </p:spTree>
    <p:extLst>
      <p:ext uri="{BB962C8B-B14F-4D97-AF65-F5344CB8AC3E}">
        <p14:creationId xmlns:p14="http://schemas.microsoft.com/office/powerpoint/2010/main" val="8889341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69</a:t>
            </a:fld>
            <a:endParaRPr lang="en-US"/>
          </a:p>
        </p:txBody>
      </p:sp>
      <mc:AlternateContent xmlns:mc="http://schemas.openxmlformats.org/markup-compatibility/2006" xmlns:a14="http://schemas.microsoft.com/office/drawing/2010/main">
        <mc:Choice Requires="a14">
          <p:sp>
            <p:nvSpPr>
              <p:cNvPr id="6" name="Content Placeholder 5"/>
              <p:cNvSpPr>
                <a:spLocks noGrp="1"/>
              </p:cNvSpPr>
              <p:nvPr>
                <p:ph sz="quarter" idx="1"/>
              </p:nvPr>
            </p:nvSpPr>
            <p:spPr/>
            <p:txBody>
              <a:bodyPr/>
              <a:lstStyle/>
              <a:p>
                <a:r>
                  <a:rPr lang="en-US" dirty="0" smtClean="0"/>
                  <a:t>consider the following constraints where the robot is stationary at the start and end of the movement, and the joint accelerations are zero at the start and end of the movement</a:t>
                </a:r>
              </a:p>
              <a:p>
                <a:endParaRPr lang="en-US" dirty="0" smtClean="0"/>
              </a:p>
              <a:p>
                <a:pPr marL="731520" lvl="1" indent="-457200">
                  <a:buFont typeface="+mj-lt"/>
                  <a:buAutoNum type="arabicPeriod"/>
                </a:pP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𝜃</m:t>
                    </m:r>
                    <m:d>
                      <m:dPr>
                        <m:ctrlPr>
                          <a:rPr lang="en-US" i="1">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=10</m:t>
                    </m:r>
                  </m:oMath>
                </a14:m>
                <a:endParaRPr lang="en-US" b="0" dirty="0" smtClean="0"/>
              </a:p>
              <a:p>
                <a:pPr marL="731520" lvl="1" indent="-457200">
                  <a:buFont typeface="+mj-lt"/>
                  <a:buAutoNum type="arabicPeriod"/>
                </a:pPr>
                <a14:m>
                  <m:oMath xmlns:m="http://schemas.openxmlformats.org/officeDocument/2006/math">
                    <m:r>
                      <a:rPr lang="en-US" i="1">
                        <a:latin typeface="Cambria Math" panose="02040503050406030204" pitchFamily="18" charset="0"/>
                      </a:rPr>
                      <m:t>𝑞</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e>
                    </m:d>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𝜃</m:t>
                    </m:r>
                    <m:d>
                      <m:dPr>
                        <m:ctrlPr>
                          <a:rPr lang="en-US" i="1">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m:t>
                    </m:r>
                    <m:r>
                      <a:rPr lang="en-US" i="1" smtClean="0">
                        <a:latin typeface="Cambria Math" panose="02040503050406030204" pitchFamily="18" charset="0"/>
                      </a:rPr>
                      <m:t>8</m:t>
                    </m:r>
                    <m:r>
                      <a:rPr lang="en-US" b="0" i="1" smtClean="0">
                        <a:latin typeface="Cambria Math" panose="02040503050406030204" pitchFamily="18" charset="0"/>
                      </a:rPr>
                      <m:t>0</m:t>
                    </m:r>
                  </m:oMath>
                </a14:m>
                <a:endParaRPr lang="en-US" dirty="0" smtClean="0"/>
              </a:p>
              <a:p>
                <a:pPr marL="731520" lvl="1" indent="-457200">
                  <a:buFont typeface="+mj-lt"/>
                  <a:buAutoNum type="arabicPeriod"/>
                </a:pPr>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𝜃</m:t>
                        </m:r>
                      </m:e>
                    </m:acc>
                    <m:d>
                      <m:dPr>
                        <m:ctrlPr>
                          <a:rPr lang="en-US" i="1">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i="1" smtClean="0">
                        <a:latin typeface="Cambria Math" panose="02040503050406030204" pitchFamily="18" charset="0"/>
                      </a:rPr>
                      <m:t>0</m:t>
                    </m:r>
                  </m:oMath>
                </a14:m>
                <a:endParaRPr lang="en-US" dirty="0" smtClean="0"/>
              </a:p>
              <a:p>
                <a:pPr marL="731520" lvl="1" indent="-457200">
                  <a:buFont typeface="+mj-lt"/>
                  <a:buAutoNum type="arabicPeriod"/>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𝑓</m:t>
                            </m:r>
                          </m:sub>
                        </m:sSub>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𝜃</m:t>
                        </m:r>
                      </m:e>
                    </m:acc>
                    <m:d>
                      <m:dPr>
                        <m:ctrlPr>
                          <a:rPr lang="en-US" i="1">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m:t>
                    </m:r>
                    <m:r>
                      <a:rPr lang="en-US" i="1" smtClean="0">
                        <a:latin typeface="Cambria Math" panose="02040503050406030204" pitchFamily="18" charset="0"/>
                      </a:rPr>
                      <m:t>0</m:t>
                    </m:r>
                  </m:oMath>
                </a14:m>
                <a:endParaRPr lang="en-US" dirty="0" smtClean="0"/>
              </a:p>
              <a:p>
                <a:pPr marL="731520" lvl="1" indent="-457200">
                  <a:buFont typeface="+mj-lt"/>
                  <a:buAutoNum type="arabicPeriod"/>
                </a:pP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0</m:t>
                            </m:r>
                          </m:sub>
                        </m:sSub>
                      </m:e>
                    </m:d>
                    <m:r>
                      <a:rPr lang="en-US" i="1">
                        <a:latin typeface="Cambria Math" panose="02040503050406030204" pitchFamily="18" charset="0"/>
                      </a:rPr>
                      <m:t>=</m:t>
                    </m:r>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𝜃</m:t>
                        </m:r>
                      </m:e>
                    </m:acc>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=0</m:t>
                    </m:r>
                  </m:oMath>
                </a14:m>
                <a:endParaRPr lang="en-US" dirty="0"/>
              </a:p>
              <a:p>
                <a:pPr marL="731520" lvl="1" indent="-457200">
                  <a:buFont typeface="+mj-lt"/>
                  <a:buAutoNum type="arabicPeriod"/>
                </a:pP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𝑞</m:t>
                        </m:r>
                      </m:e>
                    </m:acc>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𝑓</m:t>
                            </m:r>
                          </m:sub>
                        </m:sSub>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d>
                      <m:dPr>
                        <m:ctrlPr>
                          <a:rPr lang="en-US" i="1">
                            <a:latin typeface="Cambria Math" panose="02040503050406030204" pitchFamily="18" charset="0"/>
                          </a:rPr>
                        </m:ctrlPr>
                      </m:dPr>
                      <m:e>
                        <m:r>
                          <a:rPr lang="en-US" i="1">
                            <a:latin typeface="Cambria Math" panose="02040503050406030204" pitchFamily="18" charset="0"/>
                          </a:rPr>
                          <m:t>3</m:t>
                        </m:r>
                      </m:e>
                    </m:d>
                    <m:r>
                      <a:rPr lang="en-US" i="1">
                        <a:latin typeface="Cambria Math" panose="02040503050406030204" pitchFamily="18" charset="0"/>
                      </a:rPr>
                      <m:t>=0</m:t>
                    </m:r>
                  </m:oMath>
                </a14:m>
                <a:endParaRPr lang="en-US" dirty="0"/>
              </a:p>
              <a:p>
                <a:pPr marL="731520" lvl="1" indent="-457200">
                  <a:buFont typeface="+mj-lt"/>
                  <a:buAutoNum type="arabicPeriod"/>
                </a:pPr>
                <a:endParaRPr lang="en-US" dirty="0"/>
              </a:p>
              <a:p>
                <a:pPr marL="274320" lvl="1" indent="0">
                  <a:buNone/>
                </a:pPr>
                <a:endParaRPr lang="en-US" dirty="0"/>
              </a:p>
              <a:p>
                <a:pPr marL="731520" lvl="1" indent="-457200">
                  <a:buFont typeface="+mj-lt"/>
                  <a:buAutoNum type="arabicPeriod"/>
                </a:pP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blipFill rotWithShape="0">
                <a:blip r:embed="rId2"/>
                <a:stretch>
                  <a:fillRect l="-621" t="-1111" r="-1241"/>
                </a:stretch>
              </a:blipFill>
            </p:spPr>
            <p:txBody>
              <a:bodyPr/>
              <a:lstStyle/>
              <a:p>
                <a:r>
                  <a:rPr lang="en-US">
                    <a:noFill/>
                  </a:rPr>
                  <a:t> </a:t>
                </a:r>
              </a:p>
            </p:txBody>
          </p:sp>
        </mc:Fallback>
      </mc:AlternateContent>
    </p:spTree>
    <p:extLst>
      <p:ext uri="{BB962C8B-B14F-4D97-AF65-F5344CB8AC3E}">
        <p14:creationId xmlns:p14="http://schemas.microsoft.com/office/powerpoint/2010/main" val="4092071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RPP Cylindrical Manipulator</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7</a:t>
            </a:fld>
            <a:endParaRPr lang="en-US"/>
          </a:p>
        </p:txBody>
      </p:sp>
      <p:pic>
        <p:nvPicPr>
          <p:cNvPr id="7" name="Content Placeholder 6" descr="rpp_invkin.png"/>
          <p:cNvPicPr>
            <a:picLocks noGrp="1" noChangeAspect="1"/>
          </p:cNvPicPr>
          <p:nvPr>
            <p:ph sz="quarter" idx="1"/>
          </p:nvPr>
        </p:nvPicPr>
        <p:blipFill>
          <a:blip r:embed="rId2" cstate="print"/>
          <a:stretch>
            <a:fillRect/>
          </a:stretch>
        </p:blipFill>
        <p:spPr>
          <a:xfrm>
            <a:off x="1769604" y="838200"/>
            <a:ext cx="5604791" cy="5486400"/>
          </a:xfrm>
        </p:spPr>
      </p:pic>
      <p:sp>
        <p:nvSpPr>
          <p:cNvPr id="8" name="TextBox 7"/>
          <p:cNvSpPr txBox="1"/>
          <p:nvPr/>
        </p:nvSpPr>
        <p:spPr>
          <a:xfrm>
            <a:off x="3092908" y="4491335"/>
            <a:ext cx="41229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x</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9" name="TextBox 8"/>
          <p:cNvSpPr txBox="1"/>
          <p:nvPr/>
        </p:nvSpPr>
        <p:spPr>
          <a:xfrm>
            <a:off x="5791200" y="3886200"/>
            <a:ext cx="41229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y</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10" name="TextBox 9"/>
          <p:cNvSpPr txBox="1"/>
          <p:nvPr/>
        </p:nvSpPr>
        <p:spPr>
          <a:xfrm>
            <a:off x="5715000" y="1600200"/>
            <a:ext cx="429926"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o</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11" name="TextBox 10"/>
          <p:cNvSpPr txBox="1"/>
          <p:nvPr/>
        </p:nvSpPr>
        <p:spPr>
          <a:xfrm>
            <a:off x="4800600" y="1219200"/>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3</a:t>
            </a:r>
            <a:endParaRPr lang="en-US" sz="2400" baseline="-25000" dirty="0">
              <a:latin typeface="Times New Roman" pitchFamily="18" charset="0"/>
              <a:cs typeface="Times New Roman" pitchFamily="18" charset="0"/>
            </a:endParaRPr>
          </a:p>
        </p:txBody>
      </p:sp>
      <p:sp>
        <p:nvSpPr>
          <p:cNvPr id="12" name="TextBox 11"/>
          <p:cNvSpPr txBox="1"/>
          <p:nvPr/>
        </p:nvSpPr>
        <p:spPr>
          <a:xfrm>
            <a:off x="3276600" y="1748135"/>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2</a:t>
            </a:r>
            <a:endParaRPr lang="en-US" sz="2400" dirty="0">
              <a:latin typeface="Times New Roman" pitchFamily="18" charset="0"/>
              <a:cs typeface="Times New Roman" pitchFamily="18" charset="0"/>
            </a:endParaRPr>
          </a:p>
        </p:txBody>
      </p:sp>
      <p:sp>
        <p:nvSpPr>
          <p:cNvPr id="13" name="TextBox 12"/>
          <p:cNvSpPr txBox="1"/>
          <p:nvPr/>
        </p:nvSpPr>
        <p:spPr>
          <a:xfrm>
            <a:off x="3276600" y="3198167"/>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1</a:t>
            </a:r>
            <a:endParaRPr lang="en-US" sz="2400" baseline="-25000" dirty="0">
              <a:latin typeface="Times New Roman" pitchFamily="18" charset="0"/>
              <a:cs typeface="Times New Roman" pitchFamily="18" charset="0"/>
            </a:endParaRPr>
          </a:p>
        </p:txBody>
      </p:sp>
      <p:sp>
        <p:nvSpPr>
          <p:cNvPr id="6" name="Right Brace 5"/>
          <p:cNvSpPr/>
          <p:nvPr/>
        </p:nvSpPr>
        <p:spPr>
          <a:xfrm flipH="1">
            <a:off x="5300646" y="1905000"/>
            <a:ext cx="228600" cy="29718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4893094" y="3119734"/>
            <a:ext cx="39626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z</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mc:AlternateContent xmlns:mc="http://schemas.openxmlformats.org/markup-compatibility/2006">
        <mc:Choice xmlns:p14="http://schemas.microsoft.com/office/powerpoint/2010/main" Requires="p14">
          <p:contentPart p14:bwMode="auto" r:id="rId3">
            <p14:nvContentPartPr>
              <p14:cNvPr id="15" name="Ink 14"/>
              <p14:cNvContentPartPr/>
              <p14:nvPr/>
            </p14:nvContentPartPr>
            <p14:xfrm>
              <a:off x="3743640" y="657360"/>
              <a:ext cx="5173920" cy="4265640"/>
            </p14:xfrm>
          </p:contentPart>
        </mc:Choice>
        <mc:Fallback>
          <p:pic>
            <p:nvPicPr>
              <p:cNvPr id="15" name="Ink 14"/>
              <p:cNvPicPr/>
              <p:nvPr/>
            </p:nvPicPr>
            <p:blipFill>
              <a:blip r:embed="rId4"/>
              <a:stretch>
                <a:fillRect/>
              </a:stretch>
            </p:blipFill>
            <p:spPr>
              <a:xfrm>
                <a:off x="3737880" y="645480"/>
                <a:ext cx="5193720" cy="4292280"/>
              </a:xfrm>
              <a:prstGeom prst="rect">
                <a:avLst/>
              </a:prstGeom>
            </p:spPr>
          </p:pic>
        </mc:Fallback>
      </mc:AlternateContent>
    </p:spTree>
    <p:extLst>
      <p:ext uri="{BB962C8B-B14F-4D97-AF65-F5344CB8AC3E}">
        <p14:creationId xmlns:p14="http://schemas.microsoft.com/office/powerpoint/2010/main" val="6773983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77791" y="1691796"/>
            <a:ext cx="5388418" cy="3779207"/>
          </a:xfrm>
        </p:spPr>
      </p:pic>
      <p:sp>
        <p:nvSpPr>
          <p:cNvPr id="2" name="Title 1"/>
          <p:cNvSpPr>
            <a:spLocks noGrp="1"/>
          </p:cNvSpPr>
          <p:nvPr>
            <p:ph type="title"/>
          </p:nvPr>
        </p:nvSpPr>
        <p:spPr/>
        <p:txBody>
          <a:bodyPr>
            <a:normAutofit fontScale="90000"/>
          </a:bodyPr>
          <a:lstStyle/>
          <a:p>
            <a:r>
              <a:rPr lang="en-US" dirty="0" smtClean="0"/>
              <a:t>Example: Joint angle</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70</a:t>
            </a:fld>
            <a:endParaRPr lang="en-US"/>
          </a:p>
        </p:txBody>
      </p:sp>
      <p:sp>
        <p:nvSpPr>
          <p:cNvPr id="8" name="TextBox 7"/>
          <p:cNvSpPr txBox="1"/>
          <p:nvPr/>
        </p:nvSpPr>
        <p:spPr>
          <a:xfrm>
            <a:off x="2667000" y="2057400"/>
            <a:ext cx="811441" cy="369332"/>
          </a:xfrm>
          <a:prstGeom prst="rect">
            <a:avLst/>
          </a:prstGeom>
          <a:noFill/>
        </p:spPr>
        <p:txBody>
          <a:bodyPr wrap="none" rtlCol="0">
            <a:spAutoFit/>
          </a:bodyPr>
          <a:lstStyle/>
          <a:p>
            <a:r>
              <a:rPr lang="en-US" dirty="0" err="1" smtClean="0"/>
              <a:t>quintic</a:t>
            </a:r>
            <a:endParaRPr lang="en-US" dirty="0"/>
          </a:p>
        </p:txBody>
      </p:sp>
      <p:sp>
        <p:nvSpPr>
          <p:cNvPr id="9" name="Right Arrow 8"/>
          <p:cNvSpPr/>
          <p:nvPr/>
        </p:nvSpPr>
        <p:spPr>
          <a:xfrm>
            <a:off x="1877791" y="4953000"/>
            <a:ext cx="332009"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flipH="1">
            <a:off x="6934200" y="1828800"/>
            <a:ext cx="332009"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614753" y="4882634"/>
                <a:ext cx="12630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𝜃</m:t>
                      </m:r>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=10</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614753" y="4882634"/>
                <a:ext cx="1263038" cy="369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266209" y="1758434"/>
                <a:ext cx="12630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𝜃</m:t>
                      </m:r>
                      <m:d>
                        <m:dPr>
                          <m:ctrlPr>
                            <a:rPr lang="en-US" i="1">
                              <a:latin typeface="Cambria Math" panose="02040503050406030204" pitchFamily="18" charset="0"/>
                            </a:rPr>
                          </m:ctrlPr>
                        </m:dPr>
                        <m:e>
                          <m:r>
                            <a:rPr lang="en-US" i="1">
                              <a:latin typeface="Cambria Math" panose="02040503050406030204" pitchFamily="18" charset="0"/>
                            </a:rPr>
                            <m:t>3</m:t>
                          </m:r>
                        </m:e>
                      </m:d>
                      <m:r>
                        <a:rPr lang="en-US" i="1">
                          <a:latin typeface="Cambria Math" panose="02040503050406030204" pitchFamily="18" charset="0"/>
                        </a:rPr>
                        <m:t>=80</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7266209" y="1758434"/>
                <a:ext cx="1263038" cy="369332"/>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426206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77791" y="1691796"/>
            <a:ext cx="5388418" cy="3779207"/>
          </a:xfrm>
        </p:spPr>
      </p:pic>
      <p:sp>
        <p:nvSpPr>
          <p:cNvPr id="2" name="Title 1"/>
          <p:cNvSpPr>
            <a:spLocks noGrp="1"/>
          </p:cNvSpPr>
          <p:nvPr>
            <p:ph type="title"/>
          </p:nvPr>
        </p:nvSpPr>
        <p:spPr/>
        <p:txBody>
          <a:bodyPr>
            <a:normAutofit fontScale="90000"/>
          </a:bodyPr>
          <a:lstStyle/>
          <a:p>
            <a:r>
              <a:rPr lang="en-US" dirty="0" smtClean="0"/>
              <a:t>Example: Joint velocity</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71</a:t>
            </a:fld>
            <a:endParaRPr lang="en-US"/>
          </a:p>
        </p:txBody>
      </p:sp>
      <p:sp>
        <p:nvSpPr>
          <p:cNvPr id="8" name="TextBox 7"/>
          <p:cNvSpPr txBox="1"/>
          <p:nvPr/>
        </p:nvSpPr>
        <p:spPr>
          <a:xfrm>
            <a:off x="2667000" y="2057400"/>
            <a:ext cx="838499" cy="369332"/>
          </a:xfrm>
          <a:prstGeom prst="rect">
            <a:avLst/>
          </a:prstGeom>
          <a:noFill/>
        </p:spPr>
        <p:txBody>
          <a:bodyPr wrap="none" rtlCol="0">
            <a:spAutoFit/>
          </a:bodyPr>
          <a:lstStyle/>
          <a:p>
            <a:r>
              <a:rPr lang="en-US" dirty="0" smtClean="0"/>
              <a:t>quartic</a:t>
            </a:r>
            <a:endParaRPr lang="en-US" dirty="0"/>
          </a:p>
        </p:txBody>
      </p:sp>
      <p:sp>
        <p:nvSpPr>
          <p:cNvPr id="9" name="Right Arrow 8"/>
          <p:cNvSpPr/>
          <p:nvPr/>
        </p:nvSpPr>
        <p:spPr>
          <a:xfrm>
            <a:off x="1877791" y="4953000"/>
            <a:ext cx="332009"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742993" y="4876222"/>
                <a:ext cx="1134798"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=0</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742993" y="4876222"/>
                <a:ext cx="1134798" cy="382156"/>
              </a:xfrm>
              <a:prstGeom prst="rect">
                <a:avLst/>
              </a:prstGeom>
              <a:blipFill rotWithShape="0">
                <a:blip r:embed="rId3"/>
                <a:stretch>
                  <a:fillRect/>
                </a:stretch>
              </a:blipFill>
            </p:spPr>
            <p:txBody>
              <a:bodyPr/>
              <a:lstStyle/>
              <a:p>
                <a:r>
                  <a:rPr lang="en-US">
                    <a:noFill/>
                  </a:rPr>
                  <a:t> </a:t>
                </a:r>
              </a:p>
            </p:txBody>
          </p:sp>
        </mc:Fallback>
      </mc:AlternateContent>
      <p:sp>
        <p:nvSpPr>
          <p:cNvPr id="11" name="Right Arrow 10"/>
          <p:cNvSpPr/>
          <p:nvPr/>
        </p:nvSpPr>
        <p:spPr>
          <a:xfrm flipH="1">
            <a:off x="6934200" y="4942500"/>
            <a:ext cx="332009"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7266209" y="4865722"/>
                <a:ext cx="1134798"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𝜃</m:t>
                          </m:r>
                        </m:e>
                      </m:acc>
                      <m:d>
                        <m:dPr>
                          <m:ctrlPr>
                            <a:rPr lang="en-US" i="1">
                              <a:latin typeface="Cambria Math" panose="02040503050406030204" pitchFamily="18" charset="0"/>
                            </a:rPr>
                          </m:ctrlPr>
                        </m:dPr>
                        <m:e>
                          <m:r>
                            <a:rPr lang="en-US" i="1">
                              <a:latin typeface="Cambria Math" panose="02040503050406030204" pitchFamily="18" charset="0"/>
                            </a:rPr>
                            <m:t>3</m:t>
                          </m:r>
                        </m:e>
                      </m:d>
                      <m:r>
                        <a:rPr lang="en-US" i="1">
                          <a:latin typeface="Cambria Math" panose="02040503050406030204" pitchFamily="18" charset="0"/>
                        </a:rPr>
                        <m:t>=0</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7266209" y="4865722"/>
                <a:ext cx="1134798" cy="382156"/>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216931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Joint acceleration</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72</a:t>
            </a:fld>
            <a:endParaRPr lang="en-US"/>
          </a:p>
        </p:txBody>
      </p:sp>
      <p:pic>
        <p:nvPicPr>
          <p:cNvPr id="9" name="Content Placeholder 8"/>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77791" y="1691796"/>
            <a:ext cx="5388418" cy="3779207"/>
          </a:xfrm>
        </p:spPr>
      </p:pic>
      <p:sp>
        <p:nvSpPr>
          <p:cNvPr id="8" name="TextBox 7"/>
          <p:cNvSpPr txBox="1"/>
          <p:nvPr/>
        </p:nvSpPr>
        <p:spPr>
          <a:xfrm>
            <a:off x="6019800" y="2057400"/>
            <a:ext cx="668773" cy="369332"/>
          </a:xfrm>
          <a:prstGeom prst="rect">
            <a:avLst/>
          </a:prstGeom>
          <a:noFill/>
        </p:spPr>
        <p:txBody>
          <a:bodyPr wrap="none" rtlCol="0">
            <a:spAutoFit/>
          </a:bodyPr>
          <a:lstStyle/>
          <a:p>
            <a:r>
              <a:rPr lang="en-US" dirty="0" smtClean="0"/>
              <a:t>cubic</a:t>
            </a:r>
            <a:endParaRPr lang="en-US" dirty="0"/>
          </a:p>
        </p:txBody>
      </p:sp>
      <p:sp>
        <p:nvSpPr>
          <p:cNvPr id="10" name="Right Arrow 9"/>
          <p:cNvSpPr/>
          <p:nvPr/>
        </p:nvSpPr>
        <p:spPr>
          <a:xfrm flipH="1">
            <a:off x="6934200" y="3428422"/>
            <a:ext cx="332009"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7266209" y="3351644"/>
                <a:ext cx="1134798"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𝜃</m:t>
                          </m:r>
                        </m:e>
                      </m:acc>
                      <m:d>
                        <m:dPr>
                          <m:ctrlPr>
                            <a:rPr lang="en-US" i="1">
                              <a:latin typeface="Cambria Math" panose="02040503050406030204" pitchFamily="18" charset="0"/>
                            </a:rPr>
                          </m:ctrlPr>
                        </m:dPr>
                        <m:e>
                          <m:r>
                            <a:rPr lang="en-US" i="1">
                              <a:latin typeface="Cambria Math" panose="02040503050406030204" pitchFamily="18" charset="0"/>
                            </a:rPr>
                            <m:t>3</m:t>
                          </m:r>
                        </m:e>
                      </m:d>
                      <m:r>
                        <a:rPr lang="en-US" i="1">
                          <a:latin typeface="Cambria Math" panose="02040503050406030204" pitchFamily="18" charset="0"/>
                        </a:rPr>
                        <m:t>=0</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7266209" y="3351644"/>
                <a:ext cx="1134798" cy="382156"/>
              </a:xfrm>
              <a:prstGeom prst="rect">
                <a:avLst/>
              </a:prstGeom>
              <a:blipFill rotWithShape="0">
                <a:blip r:embed="rId3"/>
                <a:stretch>
                  <a:fillRect/>
                </a:stretch>
              </a:blipFill>
            </p:spPr>
            <p:txBody>
              <a:bodyPr/>
              <a:lstStyle/>
              <a:p>
                <a:r>
                  <a:rPr lang="en-US">
                    <a:noFill/>
                  </a:rPr>
                  <a:t> </a:t>
                </a:r>
              </a:p>
            </p:txBody>
          </p:sp>
        </mc:Fallback>
      </mc:AlternateContent>
      <p:sp>
        <p:nvSpPr>
          <p:cNvPr id="12" name="Right Arrow 11"/>
          <p:cNvSpPr/>
          <p:nvPr/>
        </p:nvSpPr>
        <p:spPr>
          <a:xfrm>
            <a:off x="1668198" y="3428422"/>
            <a:ext cx="332009" cy="2286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533400" y="3351644"/>
                <a:ext cx="1134798" cy="382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𝜃</m:t>
                          </m:r>
                        </m:e>
                      </m:acc>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=0</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533400" y="3351644"/>
                <a:ext cx="1134798" cy="382156"/>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94200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RPP Cylindrical Manipulator</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8</a:t>
            </a:fld>
            <a:endParaRPr lang="en-US"/>
          </a:p>
        </p:txBody>
      </p:sp>
      <p:pic>
        <p:nvPicPr>
          <p:cNvPr id="7" name="Content Placeholder 6" descr="rpp_invkin.png"/>
          <p:cNvPicPr>
            <a:picLocks noGrp="1" noChangeAspect="1"/>
          </p:cNvPicPr>
          <p:nvPr>
            <p:ph sz="quarter" idx="1"/>
          </p:nvPr>
        </p:nvPicPr>
        <p:blipFill>
          <a:blip r:embed="rId2" cstate="print"/>
          <a:stretch>
            <a:fillRect/>
          </a:stretch>
        </p:blipFill>
        <p:spPr>
          <a:xfrm>
            <a:off x="1769604" y="838200"/>
            <a:ext cx="5604791" cy="5486400"/>
          </a:xfrm>
        </p:spPr>
      </p:pic>
      <p:sp>
        <p:nvSpPr>
          <p:cNvPr id="8" name="TextBox 7"/>
          <p:cNvSpPr txBox="1"/>
          <p:nvPr/>
        </p:nvSpPr>
        <p:spPr>
          <a:xfrm>
            <a:off x="3092908" y="4491335"/>
            <a:ext cx="41229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x</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9" name="TextBox 8"/>
          <p:cNvSpPr txBox="1"/>
          <p:nvPr/>
        </p:nvSpPr>
        <p:spPr>
          <a:xfrm>
            <a:off x="5791200" y="3886200"/>
            <a:ext cx="41229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y</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10" name="TextBox 9"/>
          <p:cNvSpPr txBox="1"/>
          <p:nvPr/>
        </p:nvSpPr>
        <p:spPr>
          <a:xfrm>
            <a:off x="5715000" y="1600200"/>
            <a:ext cx="429926"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o</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11" name="TextBox 10"/>
          <p:cNvSpPr txBox="1"/>
          <p:nvPr/>
        </p:nvSpPr>
        <p:spPr>
          <a:xfrm>
            <a:off x="4800600" y="1219200"/>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3</a:t>
            </a:r>
            <a:endParaRPr lang="en-US" sz="2400" baseline="-25000" dirty="0">
              <a:latin typeface="Times New Roman" pitchFamily="18" charset="0"/>
              <a:cs typeface="Times New Roman" pitchFamily="18" charset="0"/>
            </a:endParaRPr>
          </a:p>
        </p:txBody>
      </p:sp>
      <p:sp>
        <p:nvSpPr>
          <p:cNvPr id="12" name="TextBox 11"/>
          <p:cNvSpPr txBox="1"/>
          <p:nvPr/>
        </p:nvSpPr>
        <p:spPr>
          <a:xfrm>
            <a:off x="3276600" y="1748135"/>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2</a:t>
            </a:r>
            <a:endParaRPr lang="en-US" sz="2400" dirty="0">
              <a:latin typeface="Times New Roman" pitchFamily="18" charset="0"/>
              <a:cs typeface="Times New Roman" pitchFamily="18" charset="0"/>
            </a:endParaRPr>
          </a:p>
        </p:txBody>
      </p:sp>
      <p:sp>
        <p:nvSpPr>
          <p:cNvPr id="13" name="TextBox 12"/>
          <p:cNvSpPr txBox="1"/>
          <p:nvPr/>
        </p:nvSpPr>
        <p:spPr>
          <a:xfrm>
            <a:off x="3276600" y="3198167"/>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1</a:t>
            </a:r>
            <a:endParaRPr lang="en-US" sz="2400" baseline="-25000" dirty="0">
              <a:latin typeface="Times New Roman" pitchFamily="18" charset="0"/>
              <a:cs typeface="Times New Roman" pitchFamily="18" charset="0"/>
            </a:endParaRPr>
          </a:p>
        </p:txBody>
      </p:sp>
      <p:sp>
        <p:nvSpPr>
          <p:cNvPr id="6" name="Right Brace 5"/>
          <p:cNvSpPr/>
          <p:nvPr/>
        </p:nvSpPr>
        <p:spPr>
          <a:xfrm flipH="1">
            <a:off x="5300646" y="1905000"/>
            <a:ext cx="228600" cy="29718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4893094" y="3119734"/>
            <a:ext cx="39626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z</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mc:AlternateContent xmlns:mc="http://schemas.openxmlformats.org/markup-compatibility/2006">
        <mc:Choice xmlns:p14="http://schemas.microsoft.com/office/powerpoint/2010/main" Requires="p14">
          <p:contentPart p14:bwMode="auto" r:id="rId3">
            <p14:nvContentPartPr>
              <p14:cNvPr id="15" name="Ink 14"/>
              <p14:cNvContentPartPr/>
              <p14:nvPr/>
            </p14:nvContentPartPr>
            <p14:xfrm>
              <a:off x="6709680" y="2094480"/>
              <a:ext cx="2134800" cy="1191960"/>
            </p14:xfrm>
          </p:contentPart>
        </mc:Choice>
        <mc:Fallback>
          <p:pic>
            <p:nvPicPr>
              <p:cNvPr id="15" name="Ink 14"/>
              <p:cNvPicPr/>
              <p:nvPr/>
            </p:nvPicPr>
            <p:blipFill>
              <a:blip r:embed="rId4"/>
              <a:stretch>
                <a:fillRect/>
              </a:stretch>
            </p:blipFill>
            <p:spPr>
              <a:xfrm>
                <a:off x="6699600" y="2081160"/>
                <a:ext cx="2157120" cy="1218600"/>
              </a:xfrm>
              <a:prstGeom prst="rect">
                <a:avLst/>
              </a:prstGeom>
            </p:spPr>
          </p:pic>
        </mc:Fallback>
      </mc:AlternateContent>
    </p:spTree>
    <p:extLst>
      <p:ext uri="{BB962C8B-B14F-4D97-AF65-F5344CB8AC3E}">
        <p14:creationId xmlns:p14="http://schemas.microsoft.com/office/powerpoint/2010/main" val="3672439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RPP Cylindrical Manipulator</a:t>
            </a:r>
            <a:endParaRPr lang="en-US" dirty="0"/>
          </a:p>
        </p:txBody>
      </p:sp>
      <p:sp>
        <p:nvSpPr>
          <p:cNvPr id="3" name="Date Placeholder 2"/>
          <p:cNvSpPr>
            <a:spLocks noGrp="1"/>
          </p:cNvSpPr>
          <p:nvPr>
            <p:ph type="dt" sz="half" idx="10"/>
          </p:nvPr>
        </p:nvSpPr>
        <p:spPr/>
        <p:txBody>
          <a:bodyPr/>
          <a:lstStyle/>
          <a:p>
            <a:pPr algn="r"/>
            <a:fld id="{77CA0A33-8D6A-4020-BA1F-B65AE94B6184}" type="datetime1">
              <a:rPr lang="en-US" smtClean="0"/>
              <a:pPr algn="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157DED-2631-4FEA-894F-3C72F5E7FC9E}" type="slidenum">
              <a:rPr lang="en-US" smtClean="0"/>
              <a:pPr/>
              <a:t>9</a:t>
            </a:fld>
            <a:endParaRPr lang="en-US"/>
          </a:p>
        </p:txBody>
      </p:sp>
      <p:pic>
        <p:nvPicPr>
          <p:cNvPr id="7" name="Content Placeholder 6" descr="rpp_invkin.png"/>
          <p:cNvPicPr>
            <a:picLocks noGrp="1" noChangeAspect="1"/>
          </p:cNvPicPr>
          <p:nvPr>
            <p:ph sz="quarter" idx="1"/>
          </p:nvPr>
        </p:nvPicPr>
        <p:blipFill>
          <a:blip r:embed="rId2" cstate="print"/>
          <a:stretch>
            <a:fillRect/>
          </a:stretch>
        </p:blipFill>
        <p:spPr>
          <a:xfrm>
            <a:off x="1769604" y="838200"/>
            <a:ext cx="5604791" cy="5486400"/>
          </a:xfrm>
        </p:spPr>
      </p:pic>
      <p:sp>
        <p:nvSpPr>
          <p:cNvPr id="8" name="TextBox 7"/>
          <p:cNvSpPr txBox="1"/>
          <p:nvPr/>
        </p:nvSpPr>
        <p:spPr>
          <a:xfrm>
            <a:off x="3092908" y="4491335"/>
            <a:ext cx="41229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x</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9" name="TextBox 8"/>
          <p:cNvSpPr txBox="1"/>
          <p:nvPr/>
        </p:nvSpPr>
        <p:spPr>
          <a:xfrm>
            <a:off x="5791200" y="3886200"/>
            <a:ext cx="41229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y</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10" name="TextBox 9"/>
          <p:cNvSpPr txBox="1"/>
          <p:nvPr/>
        </p:nvSpPr>
        <p:spPr>
          <a:xfrm>
            <a:off x="5715000" y="1600200"/>
            <a:ext cx="429926"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o</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p:sp>
        <p:nvSpPr>
          <p:cNvPr id="11" name="TextBox 10"/>
          <p:cNvSpPr txBox="1"/>
          <p:nvPr/>
        </p:nvSpPr>
        <p:spPr>
          <a:xfrm>
            <a:off x="4800600" y="1219200"/>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3</a:t>
            </a:r>
            <a:endParaRPr lang="en-US" sz="2400" baseline="-25000" dirty="0">
              <a:latin typeface="Times New Roman" pitchFamily="18" charset="0"/>
              <a:cs typeface="Times New Roman" pitchFamily="18" charset="0"/>
            </a:endParaRPr>
          </a:p>
        </p:txBody>
      </p:sp>
      <p:sp>
        <p:nvSpPr>
          <p:cNvPr id="12" name="TextBox 11"/>
          <p:cNvSpPr txBox="1"/>
          <p:nvPr/>
        </p:nvSpPr>
        <p:spPr>
          <a:xfrm>
            <a:off x="3276600" y="1748135"/>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2</a:t>
            </a:r>
            <a:endParaRPr lang="en-US" sz="2400" dirty="0">
              <a:latin typeface="Times New Roman" pitchFamily="18" charset="0"/>
              <a:cs typeface="Times New Roman" pitchFamily="18" charset="0"/>
            </a:endParaRPr>
          </a:p>
        </p:txBody>
      </p:sp>
      <p:sp>
        <p:nvSpPr>
          <p:cNvPr id="13" name="TextBox 12"/>
          <p:cNvSpPr txBox="1"/>
          <p:nvPr/>
        </p:nvSpPr>
        <p:spPr>
          <a:xfrm>
            <a:off x="3276600" y="3198167"/>
            <a:ext cx="441146" cy="461665"/>
          </a:xfrm>
          <a:prstGeom prst="rect">
            <a:avLst/>
          </a:prstGeom>
          <a:noFill/>
        </p:spPr>
        <p:txBody>
          <a:bodyPr wrap="none" rtlCol="0">
            <a:spAutoFit/>
          </a:bodyPr>
          <a:lstStyle/>
          <a:p>
            <a:r>
              <a:rPr lang="en-CA" sz="2400" i="1" dirty="0" smtClean="0">
                <a:latin typeface="Times New Roman" pitchFamily="18" charset="0"/>
                <a:cs typeface="Times New Roman" pitchFamily="18" charset="0"/>
              </a:rPr>
              <a:t>d</a:t>
            </a:r>
            <a:r>
              <a:rPr lang="en-CA" sz="2400" baseline="-25000" dirty="0" smtClean="0">
                <a:latin typeface="Times New Roman" pitchFamily="18" charset="0"/>
                <a:cs typeface="Times New Roman" pitchFamily="18" charset="0"/>
              </a:rPr>
              <a:t>1</a:t>
            </a:r>
            <a:endParaRPr lang="en-US" sz="2400" baseline="-25000" dirty="0">
              <a:latin typeface="Times New Roman" pitchFamily="18" charset="0"/>
              <a:cs typeface="Times New Roman" pitchFamily="18" charset="0"/>
            </a:endParaRPr>
          </a:p>
        </p:txBody>
      </p:sp>
      <p:sp>
        <p:nvSpPr>
          <p:cNvPr id="6" name="Right Brace 5"/>
          <p:cNvSpPr/>
          <p:nvPr/>
        </p:nvSpPr>
        <p:spPr>
          <a:xfrm flipH="1">
            <a:off x="5300646" y="1905000"/>
            <a:ext cx="228600" cy="29718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4893094" y="3119734"/>
            <a:ext cx="396262" cy="461665"/>
          </a:xfrm>
          <a:prstGeom prst="rect">
            <a:avLst/>
          </a:prstGeom>
          <a:noFill/>
        </p:spPr>
        <p:txBody>
          <a:bodyPr wrap="none" rtlCol="0">
            <a:spAutoFit/>
          </a:bodyPr>
          <a:lstStyle/>
          <a:p>
            <a:r>
              <a:rPr lang="en-CA" sz="2400" i="1" dirty="0" err="1" smtClean="0">
                <a:solidFill>
                  <a:srgbClr val="FF0000"/>
                </a:solidFill>
                <a:latin typeface="Times New Roman" pitchFamily="18" charset="0"/>
                <a:cs typeface="Times New Roman" pitchFamily="18" charset="0"/>
              </a:rPr>
              <a:t>z</a:t>
            </a:r>
            <a:r>
              <a:rPr lang="en-CA" sz="2400" i="1" baseline="-25000" dirty="0" err="1" smtClean="0">
                <a:solidFill>
                  <a:srgbClr val="FF0000"/>
                </a:solidFill>
                <a:latin typeface="Times New Roman" pitchFamily="18" charset="0"/>
                <a:cs typeface="Times New Roman" pitchFamily="18" charset="0"/>
              </a:rPr>
              <a:t>c</a:t>
            </a:r>
            <a:endParaRPr lang="en-US" sz="2400" i="1" baseline="-25000" dirty="0">
              <a:solidFill>
                <a:srgbClr val="FF0000"/>
              </a:solidFill>
              <a:latin typeface="Times New Roman" pitchFamily="18" charset="0"/>
              <a:cs typeface="Times New Roman" pitchFamily="18" charset="0"/>
            </a:endParaRPr>
          </a:p>
        </p:txBody>
      </p:sp>
      <mc:AlternateContent xmlns:mc="http://schemas.openxmlformats.org/markup-compatibility/2006">
        <mc:Choice xmlns:p14="http://schemas.microsoft.com/office/powerpoint/2010/main" Requires="p14">
          <p:contentPart p14:bwMode="auto" r:id="rId3">
            <p14:nvContentPartPr>
              <p14:cNvPr id="15" name="Ink 14"/>
              <p14:cNvContentPartPr/>
              <p14:nvPr/>
            </p14:nvContentPartPr>
            <p14:xfrm>
              <a:off x="6513480" y="788760"/>
              <a:ext cx="2438280" cy="3736800"/>
            </p14:xfrm>
          </p:contentPart>
        </mc:Choice>
        <mc:Fallback>
          <p:pic>
            <p:nvPicPr>
              <p:cNvPr id="15" name="Ink 14"/>
              <p:cNvPicPr/>
              <p:nvPr/>
            </p:nvPicPr>
            <p:blipFill>
              <a:blip r:embed="rId4"/>
              <a:stretch>
                <a:fillRect/>
              </a:stretch>
            </p:blipFill>
            <p:spPr>
              <a:xfrm>
                <a:off x="6502320" y="776880"/>
                <a:ext cx="2461320" cy="3763800"/>
              </a:xfrm>
              <a:prstGeom prst="rect">
                <a:avLst/>
              </a:prstGeom>
            </p:spPr>
          </p:pic>
        </mc:Fallback>
      </mc:AlternateContent>
    </p:spTree>
    <p:extLst>
      <p:ext uri="{BB962C8B-B14F-4D97-AF65-F5344CB8AC3E}">
        <p14:creationId xmlns:p14="http://schemas.microsoft.com/office/powerpoint/2010/main" val="1939749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11957</TotalTime>
  <Words>1169</Words>
  <Application>Microsoft Office PowerPoint</Application>
  <PresentationFormat>On-screen Show (4:3)</PresentationFormat>
  <Paragraphs>445</Paragraphs>
  <Slides>72</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2" baseType="lpstr">
      <vt:lpstr>Bookman Old Style</vt:lpstr>
      <vt:lpstr>Calibri</vt:lpstr>
      <vt:lpstr>Cambria Math</vt:lpstr>
      <vt:lpstr>Gill Sans MT</vt:lpstr>
      <vt:lpstr>Symbol</vt:lpstr>
      <vt:lpstr>Times New Roman</vt:lpstr>
      <vt:lpstr>Wingdings</vt:lpstr>
      <vt:lpstr>Wingdings 3</vt:lpstr>
      <vt:lpstr>Origin</vt:lpstr>
      <vt:lpstr>Equation</vt:lpstr>
      <vt:lpstr>Inverse Kinematics</vt:lpstr>
      <vt:lpstr>Inverse Kinematics</vt:lpstr>
      <vt:lpstr>RPP + Spherical Wrist</vt:lpstr>
      <vt:lpstr>RPP + Spherical Wrist</vt:lpstr>
      <vt:lpstr>Kinematic Decoupling</vt:lpstr>
      <vt:lpstr>RPP Cylindrical Manipulator</vt:lpstr>
      <vt:lpstr>RPP Cylindrical Manipulator</vt:lpstr>
      <vt:lpstr>RPP Cylindrical Manipulator</vt:lpstr>
      <vt:lpstr>RPP Cylindrical Manipulator</vt:lpstr>
      <vt:lpstr>RPP Cylindrical Manipulator</vt:lpstr>
      <vt:lpstr>RRP Spherical Manipulator</vt:lpstr>
      <vt:lpstr>RRP Spherical Manipulator</vt:lpstr>
      <vt:lpstr>RRP Spherical Manipulator</vt:lpstr>
      <vt:lpstr>RRP Spherical Manipulator</vt:lpstr>
      <vt:lpstr>RRP Spherical Manipulator</vt:lpstr>
      <vt:lpstr>Spherical Wrist</vt:lpstr>
      <vt:lpstr>Spherical Wrist</vt:lpstr>
      <vt:lpstr>Spherical Wrist</vt:lpstr>
      <vt:lpstr>Inverse Kinematics Recap</vt:lpstr>
      <vt:lpstr>Spherical Wrist</vt:lpstr>
      <vt:lpstr>Spherical Wrist</vt:lpstr>
      <vt:lpstr>Spherical Wrist</vt:lpstr>
      <vt:lpstr>Spherical Wrist</vt:lpstr>
      <vt:lpstr>Spherical Wrist</vt:lpstr>
      <vt:lpstr>Using Inverse Kinematics in Path Generation</vt:lpstr>
      <vt:lpstr>Path Generation</vt:lpstr>
      <vt:lpstr>Joint-Space Path</vt:lpstr>
      <vt:lpstr>Joint-Space Path Joint Angles</vt:lpstr>
      <vt:lpstr>Joint-Space Path</vt:lpstr>
      <vt:lpstr>Joint-Space Path</vt:lpstr>
      <vt:lpstr>Joint-Space Path</vt:lpstr>
      <vt:lpstr>Joint-Space Path</vt:lpstr>
      <vt:lpstr>Cartesian-Space Path</vt:lpstr>
      <vt:lpstr>Cartesian-Space Path Joint Variable 1</vt:lpstr>
      <vt:lpstr>Cartesian-Space Path Joint Variable 2</vt:lpstr>
      <vt:lpstr>Issues with Cartesian-Space Paths</vt:lpstr>
      <vt:lpstr>Joint Velocity Issues</vt:lpstr>
      <vt:lpstr>Joint Velocity Issues</vt:lpstr>
      <vt:lpstr>Joint Velocity Issues</vt:lpstr>
      <vt:lpstr>Joint Velocity Issues</vt:lpstr>
      <vt:lpstr>Workspace</vt:lpstr>
      <vt:lpstr>Workspace</vt:lpstr>
      <vt:lpstr>Workspace</vt:lpstr>
      <vt:lpstr>Workspace</vt:lpstr>
      <vt:lpstr>Workspace</vt:lpstr>
      <vt:lpstr>Workspace</vt:lpstr>
      <vt:lpstr>Workspace</vt:lpstr>
      <vt:lpstr>Workspace</vt:lpstr>
      <vt:lpstr>Workspace</vt:lpstr>
      <vt:lpstr>Workspace</vt:lpstr>
      <vt:lpstr>Workspace</vt:lpstr>
      <vt:lpstr>Paths satisfying end point constraints</vt:lpstr>
      <vt:lpstr>Joint-Space Path</vt:lpstr>
      <vt:lpstr>Joint-Space Path Joint Angles</vt:lpstr>
      <vt:lpstr>Constraints</vt:lpstr>
      <vt:lpstr>Velocity constraints</vt:lpstr>
      <vt:lpstr>Acceleration constraints</vt:lpstr>
      <vt:lpstr>Satisfying the constraints</vt:lpstr>
      <vt:lpstr>Satisfying the constraints with polynomials</vt:lpstr>
      <vt:lpstr>Satisfying the constraints with polynomials</vt:lpstr>
      <vt:lpstr>Satisfying the constraints with polynomials</vt:lpstr>
      <vt:lpstr>Example</vt:lpstr>
      <vt:lpstr>Example: Joint angle</vt:lpstr>
      <vt:lpstr>Example: Joint velocity</vt:lpstr>
      <vt:lpstr>Example: Joint acceleration</vt:lpstr>
      <vt:lpstr>Satisfying the constraints with polynomials</vt:lpstr>
      <vt:lpstr>Satisfying the constraints with polynomials</vt:lpstr>
      <vt:lpstr>Satisfying the constraints with polynomials</vt:lpstr>
      <vt:lpstr>Example</vt:lpstr>
      <vt:lpstr>Example: Joint angle</vt:lpstr>
      <vt:lpstr>Example: Joint velocity</vt:lpstr>
      <vt:lpstr>Example: Joint acceleration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02</dc:title>
  <dc:creator>mab</dc:creator>
  <cp:lastModifiedBy>burton</cp:lastModifiedBy>
  <cp:revision>32</cp:revision>
  <dcterms:created xsi:type="dcterms:W3CDTF">2011-01-07T01:27:12Z</dcterms:created>
  <dcterms:modified xsi:type="dcterms:W3CDTF">2018-01-29T19:45:41Z</dcterms:modified>
</cp:coreProperties>
</file>